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96" r:id="rId1"/>
    <p:sldMasterId id="2147483697" r:id="rId2"/>
  </p:sldMasterIdLst>
  <p:notesMasterIdLst>
    <p:notesMasterId r:id="rId18"/>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Lst>
  <p:sldSz cx="9144000" cy="5143500" type="screen16x9"/>
  <p:notesSz cx="6858000" cy="9144000"/>
  <p:embeddedFontLst>
    <p:embeddedFont>
      <p:font typeface="Afacad Flux" panose="020B0604020202020204" charset="0"/>
      <p:regular r:id="rId19"/>
      <p:bold r:id="rId20"/>
    </p:embeddedFont>
    <p:embeddedFont>
      <p:font typeface="Afacad Flux SemiBold" panose="020B0604020202020204" charset="0"/>
      <p:regular r:id="rId21"/>
      <p:bold r:id="rId22"/>
    </p:embeddedFont>
    <p:embeddedFont>
      <p:font typeface="Average" panose="020B0604020202020204" charset="0"/>
      <p:regular r:id="rId23"/>
    </p:embeddedFont>
    <p:embeddedFont>
      <p:font typeface="DM Sans" panose="020B0604020202020204" charset="0"/>
      <p:regular r:id="rId24"/>
      <p:bold r:id="rId25"/>
      <p:italic r:id="rId26"/>
      <p:boldItalic r:id="rId27"/>
    </p:embeddedFont>
    <p:embeddedFont>
      <p:font typeface="DM Sans Medium" panose="020B0604020202020204" charset="0"/>
      <p:regular r:id="rId28"/>
      <p:bold r:id="rId29"/>
      <p:italic r:id="rId30"/>
      <p:boldItalic r:id="rId31"/>
    </p:embeddedFont>
    <p:embeddedFont>
      <p:font typeface="DM Sans SemiBold" panose="020B0604020202020204" charset="0"/>
      <p:regular r:id="rId32"/>
      <p:bold r:id="rId33"/>
      <p:italic r:id="rId34"/>
      <p:boldItalic r:id="rId35"/>
    </p:embeddedFont>
    <p:embeddedFont>
      <p:font typeface="Merriweather" panose="020B0604020202020204" charset="0"/>
      <p:regular r:id="rId36"/>
      <p:bold r:id="rId37"/>
      <p:italic r:id="rId38"/>
      <p:boldItalic r:id="rId39"/>
    </p:embeddedFont>
    <p:embeddedFont>
      <p:font typeface="Merriweather Light" panose="020B0604020202020204" charset="0"/>
      <p:regular r:id="rId40"/>
      <p:bold r:id="rId41"/>
      <p:italic r:id="rId42"/>
      <p:boldItalic r:id="rId43"/>
    </p:embeddedFont>
    <p:embeddedFont>
      <p:font typeface="Oswald" panose="020B0604020202020204" charset="0"/>
      <p:regular r:id="rId44"/>
      <p:bold r:id="rId45"/>
    </p:embeddedFont>
    <p:embeddedFont>
      <p:font typeface="Roboto" panose="020B0604020202020204" charset="0"/>
      <p:regular r:id="rId46"/>
      <p:bold r:id="rId47"/>
      <p:italic r:id="rId48"/>
      <p:boldItalic r:id="rId4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3A8EBA9-71EE-494E-8942-234BBCDE1DFA}">
  <a:tblStyle styleId="{43A8EBA9-71EE-494E-8942-234BBCDE1DFA}"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2" d="100"/>
          <a:sy n="92" d="100"/>
        </p:scale>
        <p:origin x="942" y="7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notesMaster" Target="notesMasters/notesMaster1.xml"/><Relationship Id="rId26" Type="http://schemas.openxmlformats.org/officeDocument/2006/relationships/font" Target="fonts/font8.fntdata"/><Relationship Id="rId39" Type="http://schemas.openxmlformats.org/officeDocument/2006/relationships/font" Target="fonts/font21.fntdata"/><Relationship Id="rId21" Type="http://schemas.openxmlformats.org/officeDocument/2006/relationships/font" Target="fonts/font3.fntdata"/><Relationship Id="rId34" Type="http://schemas.openxmlformats.org/officeDocument/2006/relationships/font" Target="fonts/font16.fntdata"/><Relationship Id="rId42" Type="http://schemas.openxmlformats.org/officeDocument/2006/relationships/font" Target="fonts/font24.fntdata"/><Relationship Id="rId47" Type="http://schemas.openxmlformats.org/officeDocument/2006/relationships/font" Target="fonts/font29.fntdata"/><Relationship Id="rId50"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font" Target="fonts/font11.fntdata"/><Relationship Id="rId11" Type="http://schemas.openxmlformats.org/officeDocument/2006/relationships/slide" Target="slides/slide9.xml"/><Relationship Id="rId24" Type="http://schemas.openxmlformats.org/officeDocument/2006/relationships/font" Target="fonts/font6.fntdata"/><Relationship Id="rId32" Type="http://schemas.openxmlformats.org/officeDocument/2006/relationships/font" Target="fonts/font14.fntdata"/><Relationship Id="rId37" Type="http://schemas.openxmlformats.org/officeDocument/2006/relationships/font" Target="fonts/font19.fntdata"/><Relationship Id="rId40" Type="http://schemas.openxmlformats.org/officeDocument/2006/relationships/font" Target="fonts/font22.fntdata"/><Relationship Id="rId45" Type="http://schemas.openxmlformats.org/officeDocument/2006/relationships/font" Target="fonts/font27.fntdata"/><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font" Target="fonts/font1.fntdata"/><Relationship Id="rId31" Type="http://schemas.openxmlformats.org/officeDocument/2006/relationships/font" Target="fonts/font13.fntdata"/><Relationship Id="rId44" Type="http://schemas.openxmlformats.org/officeDocument/2006/relationships/font" Target="fonts/font26.fntdata"/><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 Id="rId35" Type="http://schemas.openxmlformats.org/officeDocument/2006/relationships/font" Target="fonts/font17.fntdata"/><Relationship Id="rId43" Type="http://schemas.openxmlformats.org/officeDocument/2006/relationships/font" Target="fonts/font25.fntdata"/><Relationship Id="rId48" Type="http://schemas.openxmlformats.org/officeDocument/2006/relationships/font" Target="fonts/font30.fntdata"/><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7.fntdata"/><Relationship Id="rId33" Type="http://schemas.openxmlformats.org/officeDocument/2006/relationships/font" Target="fonts/font15.fntdata"/><Relationship Id="rId38" Type="http://schemas.openxmlformats.org/officeDocument/2006/relationships/font" Target="fonts/font20.fntdata"/><Relationship Id="rId46" Type="http://schemas.openxmlformats.org/officeDocument/2006/relationships/font" Target="fonts/font28.fntdata"/><Relationship Id="rId20" Type="http://schemas.openxmlformats.org/officeDocument/2006/relationships/font" Target="fonts/font2.fntdata"/><Relationship Id="rId41" Type="http://schemas.openxmlformats.org/officeDocument/2006/relationships/font" Target="fonts/font23.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font" Target="fonts/font5.fntdata"/><Relationship Id="rId28" Type="http://schemas.openxmlformats.org/officeDocument/2006/relationships/font" Target="fonts/font10.fntdata"/><Relationship Id="rId36" Type="http://schemas.openxmlformats.org/officeDocument/2006/relationships/font" Target="fonts/font18.fntdata"/><Relationship Id="rId49" Type="http://schemas.openxmlformats.org/officeDocument/2006/relationships/font" Target="fonts/font3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0"/>
        <p:cNvGrpSpPr/>
        <p:nvPr/>
      </p:nvGrpSpPr>
      <p:grpSpPr>
        <a:xfrm>
          <a:off x="0" y="0"/>
          <a:ext cx="0" cy="0"/>
          <a:chOff x="0" y="0"/>
          <a:chExt cx="0" cy="0"/>
        </a:xfrm>
      </p:grpSpPr>
      <p:sp>
        <p:nvSpPr>
          <p:cNvPr id="421" name="Google Shape;421;g3fbecd2d41d_0_24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2" name="Google Shape;422;g3fbecd2d41d_0_24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TJ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8"/>
        <p:cNvGrpSpPr/>
        <p:nvPr/>
      </p:nvGrpSpPr>
      <p:grpSpPr>
        <a:xfrm>
          <a:off x="0" y="0"/>
          <a:ext cx="0" cy="0"/>
          <a:chOff x="0" y="0"/>
          <a:chExt cx="0" cy="0"/>
        </a:xfrm>
      </p:grpSpPr>
      <p:sp>
        <p:nvSpPr>
          <p:cNvPr id="429" name="Google Shape;429;g3fbecd2d41d_0_24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0" name="Google Shape;430;g3fbecd2d41d_0_24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Whilst both are multiplications one would use a formal method- pen and paper written method and one would  use a mental method</a:t>
            </a:r>
            <a:endParaRPr/>
          </a:p>
          <a:p>
            <a:pPr marL="0" lvl="0" indent="0" algn="l" rtl="0">
              <a:spcBef>
                <a:spcPts val="0"/>
              </a:spcBef>
              <a:spcAft>
                <a:spcPts val="0"/>
              </a:spcAft>
              <a:buNone/>
            </a:pPr>
            <a:r>
              <a:rPr lang="en"/>
              <a:t>This was not to scare you but to get you to think about maths TJ</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8"/>
        <p:cNvGrpSpPr/>
        <p:nvPr/>
      </p:nvGrpSpPr>
      <p:grpSpPr>
        <a:xfrm>
          <a:off x="0" y="0"/>
          <a:ext cx="0" cy="0"/>
          <a:chOff x="0" y="0"/>
          <a:chExt cx="0" cy="0"/>
        </a:xfrm>
      </p:grpSpPr>
      <p:sp>
        <p:nvSpPr>
          <p:cNvPr id="439" name="Google Shape;439;g3fbecd2d41d_0_24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0" name="Google Shape;440;g3fbecd2d41d_0_24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These are the 4 different operations Some taught in Year 3 and 4 and some taught further up the school. JB</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9"/>
        <p:cNvGrpSpPr/>
        <p:nvPr/>
      </p:nvGrpSpPr>
      <p:grpSpPr>
        <a:xfrm>
          <a:off x="0" y="0"/>
          <a:ext cx="0" cy="0"/>
          <a:chOff x="0" y="0"/>
          <a:chExt cx="0" cy="0"/>
        </a:xfrm>
      </p:grpSpPr>
      <p:sp>
        <p:nvSpPr>
          <p:cNvPr id="450" name="Google Shape;450;g3fbecd2d41d_0_25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1" name="Google Shape;451;g3fbecd2d41d_0_25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These are extracts taken from our school policy that can be found on the school website. It shows all the building blocks using manipulatives before we teach the children the formal methods. It would be good to familiarise yourself with these methods. JB</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0"/>
        <p:cNvGrpSpPr/>
        <p:nvPr/>
      </p:nvGrpSpPr>
      <p:grpSpPr>
        <a:xfrm>
          <a:off x="0" y="0"/>
          <a:ext cx="0" cy="0"/>
          <a:chOff x="0" y="0"/>
          <a:chExt cx="0" cy="0"/>
        </a:xfrm>
      </p:grpSpPr>
      <p:sp>
        <p:nvSpPr>
          <p:cNvPr id="461" name="Google Shape;461;g3fbecd2d41d_0_24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2" name="Google Shape;462;g3fbecd2d41d_0_24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TJ</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h3bf598ef3e48c4cc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6" name="Google Shape;476;h3bf598ef3e48c4cc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JB</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0"/>
        <p:cNvGrpSpPr/>
        <p:nvPr/>
      </p:nvGrpSpPr>
      <p:grpSpPr>
        <a:xfrm>
          <a:off x="0" y="0"/>
          <a:ext cx="0" cy="0"/>
          <a:chOff x="0" y="0"/>
          <a:chExt cx="0" cy="0"/>
        </a:xfrm>
      </p:grpSpPr>
      <p:sp>
        <p:nvSpPr>
          <p:cNvPr id="481" name="Google Shape;481;g3fbecd2d41d_0_20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2" name="Google Shape;482;g3fbecd2d41d_0_20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JB</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8"/>
        <p:cNvGrpSpPr/>
        <p:nvPr/>
      </p:nvGrpSpPr>
      <p:grpSpPr>
        <a:xfrm>
          <a:off x="0" y="0"/>
          <a:ext cx="0" cy="0"/>
          <a:chOff x="0" y="0"/>
          <a:chExt cx="0" cy="0"/>
        </a:xfrm>
      </p:grpSpPr>
      <p:sp>
        <p:nvSpPr>
          <p:cNvPr id="489" name="Google Shape;489;g3fbecd2d41d_0_24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0" name="Google Shape;490;g3fbecd2d41d_0_24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Jb place value chart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9"/>
        <p:cNvGrpSpPr/>
        <p:nvPr/>
      </p:nvGrpSpPr>
      <p:grpSpPr>
        <a:xfrm>
          <a:off x="0" y="0"/>
          <a:ext cx="0" cy="0"/>
          <a:chOff x="0" y="0"/>
          <a:chExt cx="0" cy="0"/>
        </a:xfrm>
      </p:grpSpPr>
      <p:sp>
        <p:nvSpPr>
          <p:cNvPr id="500" name="Google Shape;500;h3bf598ef3e48c4cc_0_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1" name="Google Shape;501;h3bf598ef3e48c4cc_0_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TJ</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8"/>
        <p:cNvGrpSpPr/>
        <p:nvPr/>
      </p:nvGrpSpPr>
      <p:grpSpPr>
        <a:xfrm>
          <a:off x="0" y="0"/>
          <a:ext cx="0" cy="0"/>
          <a:chOff x="0" y="0"/>
          <a:chExt cx="0" cy="0"/>
        </a:xfrm>
      </p:grpSpPr>
      <p:sp>
        <p:nvSpPr>
          <p:cNvPr id="509" name="Google Shape;509;g3fbecd2d41d_0_24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0" name="Google Shape;510;g3fbecd2d41d_0_24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TJ</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6"/>
        <p:cNvGrpSpPr/>
        <p:nvPr/>
      </p:nvGrpSpPr>
      <p:grpSpPr>
        <a:xfrm>
          <a:off x="0" y="0"/>
          <a:ext cx="0" cy="0"/>
          <a:chOff x="0" y="0"/>
          <a:chExt cx="0" cy="0"/>
        </a:xfrm>
      </p:grpSpPr>
      <p:sp>
        <p:nvSpPr>
          <p:cNvPr id="517" name="Google Shape;517;g3fbecd2d41d_0_24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8" name="Google Shape;518;g3fbecd2d41d_0_24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JB</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5"/>
        <p:cNvGrpSpPr/>
        <p:nvPr/>
      </p:nvGrpSpPr>
      <p:grpSpPr>
        <a:xfrm>
          <a:off x="0" y="0"/>
          <a:ext cx="0" cy="0"/>
          <a:chOff x="0" y="0"/>
          <a:chExt cx="0" cy="0"/>
        </a:xfrm>
      </p:grpSpPr>
      <p:sp>
        <p:nvSpPr>
          <p:cNvPr id="526" name="Google Shape;526;g3fbecd2d41d_0_25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7" name="Google Shape;527;g3fbecd2d41d_0_25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JB</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h3bf598ef3e48c4cc_15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8" name="Google Shape;538;h3bf598ef3e48c4cc_15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TJ</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7"/>
        <p:cNvGrpSpPr/>
        <p:nvPr/>
      </p:nvGrpSpPr>
      <p:grpSpPr>
        <a:xfrm>
          <a:off x="0" y="0"/>
          <a:ext cx="0" cy="0"/>
          <a:chOff x="0" y="0"/>
          <a:chExt cx="0" cy="0"/>
        </a:xfrm>
      </p:grpSpPr>
      <p:sp>
        <p:nvSpPr>
          <p:cNvPr id="548" name="Google Shape;548;g3fbecd2d41d_0_25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9" name="Google Shape;549;g3fbecd2d41d_0_25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TJ</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5"/>
        <p:cNvGrpSpPr/>
        <p:nvPr/>
      </p:nvGrpSpPr>
      <p:grpSpPr>
        <a:xfrm>
          <a:off x="0" y="0"/>
          <a:ext cx="0" cy="0"/>
          <a:chOff x="0" y="0"/>
          <a:chExt cx="0" cy="0"/>
        </a:xfrm>
      </p:grpSpPr>
      <p:sp>
        <p:nvSpPr>
          <p:cNvPr id="556" name="Google Shape;556;h3bf598ef3e48c4cc_15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7" name="Google Shape;557;h3bf598ef3e48c4cc_15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TJ</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grpSp>
        <p:nvGrpSpPr>
          <p:cNvPr id="10" name="Google Shape;10;p2"/>
          <p:cNvGrpSpPr/>
          <p:nvPr/>
        </p:nvGrpSpPr>
        <p:grpSpPr>
          <a:xfrm>
            <a:off x="4350279" y="2855377"/>
            <a:ext cx="443589" cy="105632"/>
            <a:chOff x="4137525" y="2915950"/>
            <a:chExt cx="869100" cy="207000"/>
          </a:xfrm>
        </p:grpSpPr>
        <p:sp>
          <p:nvSpPr>
            <p:cNvPr id="11" name="Google Shape;11;p2"/>
            <p:cNvSpPr/>
            <p:nvPr/>
          </p:nvSpPr>
          <p:spPr>
            <a:xfrm>
              <a:off x="4468575" y="2915950"/>
              <a:ext cx="207000" cy="2070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4799625" y="2915950"/>
              <a:ext cx="207000" cy="2070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4137525" y="2915950"/>
              <a:ext cx="207000" cy="2070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 name="Google Shape;14;p2"/>
          <p:cNvSpPr txBox="1">
            <a:spLocks noGrp="1"/>
          </p:cNvSpPr>
          <p:nvPr>
            <p:ph type="ctrTitle"/>
          </p:nvPr>
        </p:nvSpPr>
        <p:spPr>
          <a:xfrm>
            <a:off x="671258" y="990800"/>
            <a:ext cx="7801500" cy="1730100"/>
          </a:xfrm>
          <a:prstGeom prst="rect">
            <a:avLst/>
          </a:prstGeom>
        </p:spPr>
        <p:txBody>
          <a:bodyPr spcFirstLastPara="1" wrap="square" lIns="91425" tIns="91425" rIns="91425" bIns="91425" anchor="b" anchorCtr="0">
            <a:norm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endParaRPr/>
          </a:p>
        </p:txBody>
      </p:sp>
      <p:sp>
        <p:nvSpPr>
          <p:cNvPr id="15" name="Google Shape;15;p2"/>
          <p:cNvSpPr txBox="1">
            <a:spLocks noGrp="1"/>
          </p:cNvSpPr>
          <p:nvPr>
            <p:ph type="subTitle" idx="1"/>
          </p:nvPr>
        </p:nvSpPr>
        <p:spPr>
          <a:xfrm>
            <a:off x="671250" y="3174876"/>
            <a:ext cx="78015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16" name="Google Shape;16;p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7"/>
        <p:cNvGrpSpPr/>
        <p:nvPr/>
      </p:nvGrpSpPr>
      <p:grpSpPr>
        <a:xfrm>
          <a:off x="0" y="0"/>
          <a:ext cx="0" cy="0"/>
          <a:chOff x="0" y="0"/>
          <a:chExt cx="0" cy="0"/>
        </a:xfrm>
      </p:grpSpPr>
      <p:sp>
        <p:nvSpPr>
          <p:cNvPr id="18" name="Google Shape;18;p3"/>
          <p:cNvSpPr txBox="1">
            <a:spLocks noGrp="1"/>
          </p:cNvSpPr>
          <p:nvPr>
            <p:ph type="title"/>
          </p:nvPr>
        </p:nvSpPr>
        <p:spPr>
          <a:xfrm>
            <a:off x="671250" y="2141250"/>
            <a:ext cx="7852200" cy="8610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9" name="Google Shape;19;p3"/>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0"/>
        <p:cNvGrpSpPr/>
        <p:nvPr/>
      </p:nvGrpSpPr>
      <p:grpSpPr>
        <a:xfrm>
          <a:off x="0" y="0"/>
          <a:ext cx="0" cy="0"/>
          <a:chOff x="0" y="0"/>
          <a:chExt cx="0" cy="0"/>
        </a:xfrm>
      </p:grpSpPr>
      <p:sp>
        <p:nvSpPr>
          <p:cNvPr id="21" name="Google Shape;21;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2" name="Google Shape;22;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3" name="Google Shape;23;p4"/>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4"/>
        <p:cNvGrpSpPr/>
        <p:nvPr/>
      </p:nvGrpSpPr>
      <p:grpSpPr>
        <a:xfrm>
          <a:off x="0" y="0"/>
          <a:ext cx="0" cy="0"/>
          <a:chOff x="0" y="0"/>
          <a:chExt cx="0" cy="0"/>
        </a:xfrm>
      </p:grpSpPr>
      <p:sp>
        <p:nvSpPr>
          <p:cNvPr id="25" name="Google Shape;25;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6" name="Google Shape;26;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8" name="Google Shape;28;p5"/>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1" name="Google Shape;31;p6"/>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2"/>
        <p:cNvGrpSpPr/>
        <p:nvPr/>
      </p:nvGrpSpPr>
      <p:grpSpPr>
        <a:xfrm>
          <a:off x="0" y="0"/>
          <a:ext cx="0" cy="0"/>
          <a:chOff x="0" y="0"/>
          <a:chExt cx="0" cy="0"/>
        </a:xfrm>
      </p:grpSpPr>
      <p:sp>
        <p:nvSpPr>
          <p:cNvPr id="33" name="Google Shape;33;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4" name="Google Shape;34;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5" name="Google Shape;35;p7"/>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lt2"/>
        </a:solidFill>
        <a:effectLst/>
      </p:bgPr>
    </p:bg>
    <p:spTree>
      <p:nvGrpSpPr>
        <p:cNvPr id="1" name="Shape 36"/>
        <p:cNvGrpSpPr/>
        <p:nvPr/>
      </p:nvGrpSpPr>
      <p:grpSpPr>
        <a:xfrm>
          <a:off x="0" y="0"/>
          <a:ext cx="0" cy="0"/>
          <a:chOff x="0" y="0"/>
          <a:chExt cx="0" cy="0"/>
        </a:xfrm>
      </p:grpSpPr>
      <p:sp>
        <p:nvSpPr>
          <p:cNvPr id="37" name="Google Shape;37;p8"/>
          <p:cNvSpPr txBox="1">
            <a:spLocks noGrp="1"/>
          </p:cNvSpPr>
          <p:nvPr>
            <p:ph type="title"/>
          </p:nvPr>
        </p:nvSpPr>
        <p:spPr>
          <a:xfrm>
            <a:off x="490250" y="526350"/>
            <a:ext cx="62271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a:endParaRPr/>
          </a:p>
        </p:txBody>
      </p:sp>
      <p:sp>
        <p:nvSpPr>
          <p:cNvPr id="38" name="Google Shape;38;p8"/>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9"/>
        <p:cNvGrpSpPr/>
        <p:nvPr/>
      </p:nvGrpSpPr>
      <p:grpSpPr>
        <a:xfrm>
          <a:off x="0" y="0"/>
          <a:ext cx="0" cy="0"/>
          <a:chOff x="0" y="0"/>
          <a:chExt cx="0" cy="0"/>
        </a:xfrm>
      </p:grpSpPr>
      <p:sp>
        <p:nvSpPr>
          <p:cNvPr id="40" name="Google Shape;40;p9"/>
          <p:cNvSpPr/>
          <p:nvPr/>
        </p:nvSpPr>
        <p:spPr>
          <a:xfrm>
            <a:off x="4572000" y="0"/>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1" name="Google Shape;41;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2" name="Google Shape;42;p9"/>
          <p:cNvSpPr txBox="1">
            <a:spLocks noGrp="1"/>
          </p:cNvSpPr>
          <p:nvPr>
            <p:ph type="title"/>
          </p:nvPr>
        </p:nvSpPr>
        <p:spPr>
          <a:xfrm>
            <a:off x="265500" y="1081400"/>
            <a:ext cx="4045200" cy="1710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3" name="Google Shape;43;p9"/>
          <p:cNvSpPr txBox="1">
            <a:spLocks noGrp="1"/>
          </p:cNvSpPr>
          <p:nvPr>
            <p:ph type="subTitle" idx="1"/>
          </p:nvPr>
        </p:nvSpPr>
        <p:spPr>
          <a:xfrm>
            <a:off x="265500" y="284520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Clr>
                <a:schemeClr val="dk1"/>
              </a:buClr>
              <a:buSzPts val="2100"/>
              <a:buNone/>
              <a:defRPr sz="2100">
                <a:solidFill>
                  <a:schemeClr val="dk1"/>
                </a:solidFill>
              </a:defRPr>
            </a:lvl1pPr>
            <a:lvl2pPr lvl="1" algn="ctr">
              <a:lnSpc>
                <a:spcPct val="100000"/>
              </a:lnSpc>
              <a:spcBef>
                <a:spcPts val="0"/>
              </a:spcBef>
              <a:spcAft>
                <a:spcPts val="0"/>
              </a:spcAft>
              <a:buClr>
                <a:schemeClr val="dk1"/>
              </a:buClr>
              <a:buSzPts val="2100"/>
              <a:buNone/>
              <a:defRPr sz="2100">
                <a:solidFill>
                  <a:schemeClr val="dk1"/>
                </a:solidFill>
              </a:defRPr>
            </a:lvl2pPr>
            <a:lvl3pPr lvl="2" algn="ctr">
              <a:lnSpc>
                <a:spcPct val="100000"/>
              </a:lnSpc>
              <a:spcBef>
                <a:spcPts val="0"/>
              </a:spcBef>
              <a:spcAft>
                <a:spcPts val="0"/>
              </a:spcAft>
              <a:buClr>
                <a:schemeClr val="dk1"/>
              </a:buClr>
              <a:buSzPts val="2100"/>
              <a:buNone/>
              <a:defRPr sz="2100">
                <a:solidFill>
                  <a:schemeClr val="dk1"/>
                </a:solidFill>
              </a:defRPr>
            </a:lvl3pPr>
            <a:lvl4pPr lvl="3" algn="ctr">
              <a:lnSpc>
                <a:spcPct val="100000"/>
              </a:lnSpc>
              <a:spcBef>
                <a:spcPts val="0"/>
              </a:spcBef>
              <a:spcAft>
                <a:spcPts val="0"/>
              </a:spcAft>
              <a:buClr>
                <a:schemeClr val="dk1"/>
              </a:buClr>
              <a:buSzPts val="2100"/>
              <a:buNone/>
              <a:defRPr sz="2100">
                <a:solidFill>
                  <a:schemeClr val="dk1"/>
                </a:solidFill>
              </a:defRPr>
            </a:lvl4pPr>
            <a:lvl5pPr lvl="4" algn="ctr">
              <a:lnSpc>
                <a:spcPct val="100000"/>
              </a:lnSpc>
              <a:spcBef>
                <a:spcPts val="0"/>
              </a:spcBef>
              <a:spcAft>
                <a:spcPts val="0"/>
              </a:spcAft>
              <a:buClr>
                <a:schemeClr val="dk1"/>
              </a:buClr>
              <a:buSzPts val="2100"/>
              <a:buNone/>
              <a:defRPr sz="2100">
                <a:solidFill>
                  <a:schemeClr val="dk1"/>
                </a:solidFill>
              </a:defRPr>
            </a:lvl5pPr>
            <a:lvl6pPr lvl="5" algn="ctr">
              <a:lnSpc>
                <a:spcPct val="100000"/>
              </a:lnSpc>
              <a:spcBef>
                <a:spcPts val="0"/>
              </a:spcBef>
              <a:spcAft>
                <a:spcPts val="0"/>
              </a:spcAft>
              <a:buClr>
                <a:schemeClr val="dk1"/>
              </a:buClr>
              <a:buSzPts val="2100"/>
              <a:buNone/>
              <a:defRPr sz="2100">
                <a:solidFill>
                  <a:schemeClr val="dk1"/>
                </a:solidFill>
              </a:defRPr>
            </a:lvl6pPr>
            <a:lvl7pPr lvl="6" algn="ctr">
              <a:lnSpc>
                <a:spcPct val="100000"/>
              </a:lnSpc>
              <a:spcBef>
                <a:spcPts val="0"/>
              </a:spcBef>
              <a:spcAft>
                <a:spcPts val="0"/>
              </a:spcAft>
              <a:buClr>
                <a:schemeClr val="dk1"/>
              </a:buClr>
              <a:buSzPts val="2100"/>
              <a:buNone/>
              <a:defRPr sz="2100">
                <a:solidFill>
                  <a:schemeClr val="dk1"/>
                </a:solidFill>
              </a:defRPr>
            </a:lvl7pPr>
            <a:lvl8pPr lvl="7" algn="ctr">
              <a:lnSpc>
                <a:spcPct val="100000"/>
              </a:lnSpc>
              <a:spcBef>
                <a:spcPts val="0"/>
              </a:spcBef>
              <a:spcAft>
                <a:spcPts val="0"/>
              </a:spcAft>
              <a:buClr>
                <a:schemeClr val="dk1"/>
              </a:buClr>
              <a:buSzPts val="2100"/>
              <a:buNone/>
              <a:defRPr sz="2100">
                <a:solidFill>
                  <a:schemeClr val="dk1"/>
                </a:solidFill>
              </a:defRPr>
            </a:lvl8pPr>
            <a:lvl9pPr lvl="8" algn="ctr">
              <a:lnSpc>
                <a:spcPct val="100000"/>
              </a:lnSpc>
              <a:spcBef>
                <a:spcPts val="0"/>
              </a:spcBef>
              <a:spcAft>
                <a:spcPts val="0"/>
              </a:spcAft>
              <a:buClr>
                <a:schemeClr val="dk1"/>
              </a:buClr>
              <a:buSzPts val="2100"/>
              <a:buNone/>
              <a:defRPr sz="2100">
                <a:solidFill>
                  <a:schemeClr val="dk1"/>
                </a:solidFill>
              </a:defRPr>
            </a:lvl9pPr>
          </a:lstStyle>
          <a:p>
            <a:endParaRPr/>
          </a:p>
        </p:txBody>
      </p:sp>
      <p:sp>
        <p:nvSpPr>
          <p:cNvPr id="44" name="Google Shape;44;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45" name="Google Shape;45;p9"/>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6"/>
        <p:cNvGrpSpPr/>
        <p:nvPr/>
      </p:nvGrpSpPr>
      <p:grpSpPr>
        <a:xfrm>
          <a:off x="0" y="0"/>
          <a:ext cx="0" cy="0"/>
          <a:chOff x="0" y="0"/>
          <a:chExt cx="0" cy="0"/>
        </a:xfrm>
      </p:grpSpPr>
      <p:sp>
        <p:nvSpPr>
          <p:cNvPr id="47" name="Google Shape;47;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Clr>
                <a:schemeClr val="dk1"/>
              </a:buClr>
              <a:buSzPts val="2100"/>
              <a:buFont typeface="Oswald"/>
              <a:buNone/>
              <a:defRPr sz="2100">
                <a:solidFill>
                  <a:schemeClr val="dk1"/>
                </a:solidFill>
                <a:latin typeface="Oswald"/>
                <a:ea typeface="Oswald"/>
                <a:cs typeface="Oswald"/>
                <a:sym typeface="Oswald"/>
              </a:defRPr>
            </a:lvl1pPr>
          </a:lstStyle>
          <a:p>
            <a:endParaRPr/>
          </a:p>
        </p:txBody>
      </p:sp>
      <p:sp>
        <p:nvSpPr>
          <p:cNvPr id="48" name="Google Shape;48;p10"/>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9"/>
        <p:cNvGrpSpPr/>
        <p:nvPr/>
      </p:nvGrpSpPr>
      <p:grpSpPr>
        <a:xfrm>
          <a:off x="0" y="0"/>
          <a:ext cx="0" cy="0"/>
          <a:chOff x="0" y="0"/>
          <a:chExt cx="0" cy="0"/>
        </a:xfrm>
      </p:grpSpPr>
      <p:sp>
        <p:nvSpPr>
          <p:cNvPr id="50" name="Google Shape;50;p11"/>
          <p:cNvSpPr txBox="1">
            <a:spLocks noGrp="1"/>
          </p:cNvSpPr>
          <p:nvPr>
            <p:ph type="title" hasCustomPrompt="1"/>
          </p:nvPr>
        </p:nvSpPr>
        <p:spPr>
          <a:xfrm>
            <a:off x="311700" y="1255275"/>
            <a:ext cx="8520600" cy="18906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51" name="Google Shape;51;p11"/>
          <p:cNvSpPr txBox="1">
            <a:spLocks noGrp="1"/>
          </p:cNvSpPr>
          <p:nvPr>
            <p:ph type="body" idx="1"/>
          </p:nvPr>
        </p:nvSpPr>
        <p:spPr>
          <a:xfrm>
            <a:off x="311700" y="32284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2" name="Google Shape;52;p11"/>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ver" type="title">
  <p:cSld name="TITLE">
    <p:bg>
      <p:bgPr>
        <a:solidFill>
          <a:schemeClr val="accent1"/>
        </a:solidFill>
        <a:effectLst/>
      </p:bgPr>
    </p:bg>
    <p:spTree>
      <p:nvGrpSpPr>
        <p:cNvPr id="1" name="Shape 59"/>
        <p:cNvGrpSpPr/>
        <p:nvPr/>
      </p:nvGrpSpPr>
      <p:grpSpPr>
        <a:xfrm>
          <a:off x="0" y="0"/>
          <a:ext cx="0" cy="0"/>
          <a:chOff x="0" y="0"/>
          <a:chExt cx="0" cy="0"/>
        </a:xfrm>
      </p:grpSpPr>
      <p:graphicFrame>
        <p:nvGraphicFramePr>
          <p:cNvPr id="60" name="Google Shape;60;p14"/>
          <p:cNvGraphicFramePr/>
          <p:nvPr/>
        </p:nvGraphicFramePr>
        <p:xfrm>
          <a:off x="4572000" y="-50"/>
          <a:ext cx="4572000" cy="51436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61" name="Google Shape;61;p14"/>
          <p:cNvSpPr>
            <a:spLocks noGrp="1"/>
          </p:cNvSpPr>
          <p:nvPr>
            <p:ph type="pic" idx="2"/>
          </p:nvPr>
        </p:nvSpPr>
        <p:spPr>
          <a:xfrm>
            <a:off x="-25" y="-50"/>
            <a:ext cx="4572000" cy="5143500"/>
          </a:xfrm>
          <a:prstGeom prst="rect">
            <a:avLst/>
          </a:prstGeom>
          <a:noFill/>
          <a:ln>
            <a:noFill/>
          </a:ln>
        </p:spPr>
      </p:sp>
      <p:sp>
        <p:nvSpPr>
          <p:cNvPr id="62" name="Google Shape;62;p14"/>
          <p:cNvSpPr>
            <a:spLocks noGrp="1"/>
          </p:cNvSpPr>
          <p:nvPr>
            <p:ph type="pic" idx="3"/>
          </p:nvPr>
        </p:nvSpPr>
        <p:spPr>
          <a:xfrm>
            <a:off x="6853700" y="3857693"/>
            <a:ext cx="571500" cy="642900"/>
          </a:xfrm>
          <a:prstGeom prst="rect">
            <a:avLst/>
          </a:prstGeom>
          <a:noFill/>
          <a:ln>
            <a:noFill/>
          </a:ln>
        </p:spPr>
      </p:sp>
      <p:sp>
        <p:nvSpPr>
          <p:cNvPr id="63" name="Google Shape;63;p14"/>
          <p:cNvSpPr>
            <a:spLocks noGrp="1"/>
          </p:cNvSpPr>
          <p:nvPr>
            <p:ph type="pic" idx="4"/>
          </p:nvPr>
        </p:nvSpPr>
        <p:spPr>
          <a:xfrm>
            <a:off x="8001000" y="3211168"/>
            <a:ext cx="571500" cy="642900"/>
          </a:xfrm>
          <a:prstGeom prst="rect">
            <a:avLst/>
          </a:prstGeom>
          <a:noFill/>
          <a:ln>
            <a:noFill/>
          </a:ln>
        </p:spPr>
      </p:sp>
      <p:sp>
        <p:nvSpPr>
          <p:cNvPr id="64" name="Google Shape;64;p14"/>
          <p:cNvSpPr>
            <a:spLocks noGrp="1"/>
          </p:cNvSpPr>
          <p:nvPr>
            <p:ph type="pic" idx="5"/>
          </p:nvPr>
        </p:nvSpPr>
        <p:spPr>
          <a:xfrm>
            <a:off x="7429500" y="4500618"/>
            <a:ext cx="571500" cy="642900"/>
          </a:xfrm>
          <a:prstGeom prst="rect">
            <a:avLst/>
          </a:prstGeom>
          <a:noFill/>
          <a:ln>
            <a:noFill/>
          </a:ln>
        </p:spPr>
      </p:sp>
      <p:sp>
        <p:nvSpPr>
          <p:cNvPr id="65" name="Google Shape;65;p14"/>
          <p:cNvSpPr txBox="1">
            <a:spLocks noGrp="1"/>
          </p:cNvSpPr>
          <p:nvPr>
            <p:ph type="subTitle" idx="1"/>
          </p:nvPr>
        </p:nvSpPr>
        <p:spPr>
          <a:xfrm>
            <a:off x="4747800" y="4343150"/>
            <a:ext cx="2106000" cy="800400"/>
          </a:xfrm>
          <a:prstGeom prst="rect">
            <a:avLst/>
          </a:prstGeom>
        </p:spPr>
        <p:txBody>
          <a:bodyPr spcFirstLastPara="1" wrap="square" lIns="91425" tIns="91425" rIns="91425" bIns="91425" anchor="t" anchorCtr="0">
            <a:noAutofit/>
          </a:bodyPr>
          <a:lstStyle>
            <a:lvl1pPr lvl="0">
              <a:spcBef>
                <a:spcPts val="0"/>
              </a:spcBef>
              <a:spcAft>
                <a:spcPts val="0"/>
              </a:spcAft>
              <a:buClr>
                <a:schemeClr val="dk2"/>
              </a:buClr>
              <a:buSzPts val="2000"/>
              <a:buFont typeface="DM Sans Medium"/>
              <a:buNone/>
              <a:defRPr sz="2000">
                <a:solidFill>
                  <a:schemeClr val="dk2"/>
                </a:solidFill>
                <a:latin typeface="DM Sans Medium"/>
                <a:ea typeface="DM Sans Medium"/>
                <a:cs typeface="DM Sans Medium"/>
                <a:sym typeface="DM Sans Medium"/>
              </a:defRPr>
            </a:lvl1pPr>
            <a:lvl2pPr lvl="1">
              <a:spcBef>
                <a:spcPts val="0"/>
              </a:spcBef>
              <a:spcAft>
                <a:spcPts val="0"/>
              </a:spcAft>
              <a:buClr>
                <a:schemeClr val="dk2"/>
              </a:buClr>
              <a:buSzPts val="2000"/>
              <a:buFont typeface="DM Sans Medium"/>
              <a:buNone/>
              <a:defRPr sz="2000">
                <a:solidFill>
                  <a:schemeClr val="dk2"/>
                </a:solidFill>
                <a:latin typeface="DM Sans Medium"/>
                <a:ea typeface="DM Sans Medium"/>
                <a:cs typeface="DM Sans Medium"/>
                <a:sym typeface="DM Sans Medium"/>
              </a:defRPr>
            </a:lvl2pPr>
            <a:lvl3pPr lvl="2">
              <a:spcBef>
                <a:spcPts val="0"/>
              </a:spcBef>
              <a:spcAft>
                <a:spcPts val="0"/>
              </a:spcAft>
              <a:buClr>
                <a:schemeClr val="dk2"/>
              </a:buClr>
              <a:buSzPts val="2000"/>
              <a:buFont typeface="DM Sans Medium"/>
              <a:buNone/>
              <a:defRPr sz="2000">
                <a:solidFill>
                  <a:schemeClr val="dk2"/>
                </a:solidFill>
                <a:latin typeface="DM Sans Medium"/>
                <a:ea typeface="DM Sans Medium"/>
                <a:cs typeface="DM Sans Medium"/>
                <a:sym typeface="DM Sans Medium"/>
              </a:defRPr>
            </a:lvl3pPr>
            <a:lvl4pPr lvl="3">
              <a:spcBef>
                <a:spcPts val="0"/>
              </a:spcBef>
              <a:spcAft>
                <a:spcPts val="0"/>
              </a:spcAft>
              <a:buClr>
                <a:schemeClr val="dk2"/>
              </a:buClr>
              <a:buSzPts val="2000"/>
              <a:buFont typeface="DM Sans Medium"/>
              <a:buNone/>
              <a:defRPr sz="2000">
                <a:solidFill>
                  <a:schemeClr val="dk2"/>
                </a:solidFill>
                <a:latin typeface="DM Sans Medium"/>
                <a:ea typeface="DM Sans Medium"/>
                <a:cs typeface="DM Sans Medium"/>
                <a:sym typeface="DM Sans Medium"/>
              </a:defRPr>
            </a:lvl4pPr>
            <a:lvl5pPr lvl="4">
              <a:spcBef>
                <a:spcPts val="0"/>
              </a:spcBef>
              <a:spcAft>
                <a:spcPts val="0"/>
              </a:spcAft>
              <a:buClr>
                <a:schemeClr val="dk2"/>
              </a:buClr>
              <a:buSzPts val="2000"/>
              <a:buFont typeface="DM Sans Medium"/>
              <a:buNone/>
              <a:defRPr sz="2000">
                <a:solidFill>
                  <a:schemeClr val="dk2"/>
                </a:solidFill>
                <a:latin typeface="DM Sans Medium"/>
                <a:ea typeface="DM Sans Medium"/>
                <a:cs typeface="DM Sans Medium"/>
                <a:sym typeface="DM Sans Medium"/>
              </a:defRPr>
            </a:lvl5pPr>
            <a:lvl6pPr lvl="5">
              <a:spcBef>
                <a:spcPts val="0"/>
              </a:spcBef>
              <a:spcAft>
                <a:spcPts val="0"/>
              </a:spcAft>
              <a:buClr>
                <a:schemeClr val="dk2"/>
              </a:buClr>
              <a:buSzPts val="2000"/>
              <a:buFont typeface="DM Sans Medium"/>
              <a:buNone/>
              <a:defRPr sz="2000">
                <a:solidFill>
                  <a:schemeClr val="dk2"/>
                </a:solidFill>
                <a:latin typeface="DM Sans Medium"/>
                <a:ea typeface="DM Sans Medium"/>
                <a:cs typeface="DM Sans Medium"/>
                <a:sym typeface="DM Sans Medium"/>
              </a:defRPr>
            </a:lvl6pPr>
            <a:lvl7pPr lvl="6">
              <a:spcBef>
                <a:spcPts val="0"/>
              </a:spcBef>
              <a:spcAft>
                <a:spcPts val="0"/>
              </a:spcAft>
              <a:buClr>
                <a:schemeClr val="dk2"/>
              </a:buClr>
              <a:buSzPts val="2000"/>
              <a:buFont typeface="DM Sans Medium"/>
              <a:buNone/>
              <a:defRPr sz="2000">
                <a:solidFill>
                  <a:schemeClr val="dk2"/>
                </a:solidFill>
                <a:latin typeface="DM Sans Medium"/>
                <a:ea typeface="DM Sans Medium"/>
                <a:cs typeface="DM Sans Medium"/>
                <a:sym typeface="DM Sans Medium"/>
              </a:defRPr>
            </a:lvl7pPr>
            <a:lvl8pPr lvl="7">
              <a:spcBef>
                <a:spcPts val="0"/>
              </a:spcBef>
              <a:spcAft>
                <a:spcPts val="0"/>
              </a:spcAft>
              <a:buClr>
                <a:schemeClr val="dk2"/>
              </a:buClr>
              <a:buSzPts val="2000"/>
              <a:buFont typeface="DM Sans Medium"/>
              <a:buNone/>
              <a:defRPr sz="2000">
                <a:solidFill>
                  <a:schemeClr val="dk2"/>
                </a:solidFill>
                <a:latin typeface="DM Sans Medium"/>
                <a:ea typeface="DM Sans Medium"/>
                <a:cs typeface="DM Sans Medium"/>
                <a:sym typeface="DM Sans Medium"/>
              </a:defRPr>
            </a:lvl8pPr>
            <a:lvl9pPr lvl="8">
              <a:spcBef>
                <a:spcPts val="0"/>
              </a:spcBef>
              <a:spcAft>
                <a:spcPts val="0"/>
              </a:spcAft>
              <a:buClr>
                <a:schemeClr val="dk2"/>
              </a:buClr>
              <a:buSzPts val="2000"/>
              <a:buFont typeface="DM Sans Medium"/>
              <a:buNone/>
              <a:defRPr sz="2000">
                <a:solidFill>
                  <a:schemeClr val="dk2"/>
                </a:solidFill>
                <a:latin typeface="DM Sans Medium"/>
                <a:ea typeface="DM Sans Medium"/>
                <a:cs typeface="DM Sans Medium"/>
                <a:sym typeface="DM Sans Medium"/>
              </a:defRPr>
            </a:lvl9pPr>
          </a:lstStyle>
          <a:p>
            <a:endParaRPr/>
          </a:p>
        </p:txBody>
      </p:sp>
      <p:sp>
        <p:nvSpPr>
          <p:cNvPr id="66" name="Google Shape;66;p14"/>
          <p:cNvSpPr txBox="1">
            <a:spLocks noGrp="1"/>
          </p:cNvSpPr>
          <p:nvPr>
            <p:ph type="title"/>
          </p:nvPr>
        </p:nvSpPr>
        <p:spPr>
          <a:xfrm>
            <a:off x="4745850" y="125600"/>
            <a:ext cx="4224300" cy="1662300"/>
          </a:xfrm>
          <a:prstGeom prst="rect">
            <a:avLst/>
          </a:prstGeom>
        </p:spPr>
        <p:txBody>
          <a:bodyPr spcFirstLastPara="1" wrap="square" lIns="91425" tIns="91425" rIns="91425" bIns="91425" anchor="t" anchorCtr="0">
            <a:noAutofit/>
          </a:bodyPr>
          <a:lstStyle>
            <a:lvl1pPr lvl="0">
              <a:spcBef>
                <a:spcPts val="0"/>
              </a:spcBef>
              <a:spcAft>
                <a:spcPts val="0"/>
              </a:spcAft>
              <a:buClr>
                <a:schemeClr val="lt1"/>
              </a:buClr>
              <a:buSzPts val="6000"/>
              <a:buNone/>
              <a:defRPr sz="6000">
                <a:solidFill>
                  <a:schemeClr val="lt1"/>
                </a:solidFill>
              </a:defRPr>
            </a:lvl1pPr>
            <a:lvl2pPr lvl="1">
              <a:spcBef>
                <a:spcPts val="0"/>
              </a:spcBef>
              <a:spcAft>
                <a:spcPts val="0"/>
              </a:spcAft>
              <a:buClr>
                <a:schemeClr val="lt1"/>
              </a:buClr>
              <a:buSzPts val="6000"/>
              <a:buNone/>
              <a:defRPr sz="6000">
                <a:solidFill>
                  <a:schemeClr val="lt1"/>
                </a:solidFill>
              </a:defRPr>
            </a:lvl2pPr>
            <a:lvl3pPr lvl="2">
              <a:spcBef>
                <a:spcPts val="0"/>
              </a:spcBef>
              <a:spcAft>
                <a:spcPts val="0"/>
              </a:spcAft>
              <a:buClr>
                <a:schemeClr val="lt1"/>
              </a:buClr>
              <a:buSzPts val="6000"/>
              <a:buNone/>
              <a:defRPr sz="6000">
                <a:solidFill>
                  <a:schemeClr val="lt1"/>
                </a:solidFill>
              </a:defRPr>
            </a:lvl3pPr>
            <a:lvl4pPr lvl="3">
              <a:spcBef>
                <a:spcPts val="0"/>
              </a:spcBef>
              <a:spcAft>
                <a:spcPts val="0"/>
              </a:spcAft>
              <a:buClr>
                <a:schemeClr val="lt1"/>
              </a:buClr>
              <a:buSzPts val="6000"/>
              <a:buNone/>
              <a:defRPr sz="6000">
                <a:solidFill>
                  <a:schemeClr val="lt1"/>
                </a:solidFill>
              </a:defRPr>
            </a:lvl4pPr>
            <a:lvl5pPr lvl="4">
              <a:spcBef>
                <a:spcPts val="0"/>
              </a:spcBef>
              <a:spcAft>
                <a:spcPts val="0"/>
              </a:spcAft>
              <a:buClr>
                <a:schemeClr val="lt1"/>
              </a:buClr>
              <a:buSzPts val="6000"/>
              <a:buNone/>
              <a:defRPr sz="6000">
                <a:solidFill>
                  <a:schemeClr val="lt1"/>
                </a:solidFill>
              </a:defRPr>
            </a:lvl5pPr>
            <a:lvl6pPr lvl="5">
              <a:spcBef>
                <a:spcPts val="0"/>
              </a:spcBef>
              <a:spcAft>
                <a:spcPts val="0"/>
              </a:spcAft>
              <a:buClr>
                <a:schemeClr val="lt1"/>
              </a:buClr>
              <a:buSzPts val="6000"/>
              <a:buNone/>
              <a:defRPr sz="6000">
                <a:solidFill>
                  <a:schemeClr val="lt1"/>
                </a:solidFill>
              </a:defRPr>
            </a:lvl6pPr>
            <a:lvl7pPr lvl="6">
              <a:spcBef>
                <a:spcPts val="0"/>
              </a:spcBef>
              <a:spcAft>
                <a:spcPts val="0"/>
              </a:spcAft>
              <a:buClr>
                <a:schemeClr val="lt1"/>
              </a:buClr>
              <a:buSzPts val="6000"/>
              <a:buNone/>
              <a:defRPr sz="6000">
                <a:solidFill>
                  <a:schemeClr val="lt1"/>
                </a:solidFill>
              </a:defRPr>
            </a:lvl7pPr>
            <a:lvl8pPr lvl="7">
              <a:spcBef>
                <a:spcPts val="0"/>
              </a:spcBef>
              <a:spcAft>
                <a:spcPts val="0"/>
              </a:spcAft>
              <a:buClr>
                <a:schemeClr val="lt1"/>
              </a:buClr>
              <a:buSzPts val="6000"/>
              <a:buNone/>
              <a:defRPr sz="6000">
                <a:solidFill>
                  <a:schemeClr val="lt1"/>
                </a:solidFill>
              </a:defRPr>
            </a:lvl8pPr>
            <a:lvl9pPr lvl="8">
              <a:spcBef>
                <a:spcPts val="0"/>
              </a:spcBef>
              <a:spcAft>
                <a:spcPts val="0"/>
              </a:spcAft>
              <a:buClr>
                <a:schemeClr val="lt1"/>
              </a:buClr>
              <a:buSzPts val="6000"/>
              <a:buNone/>
              <a:defRPr sz="6000">
                <a:solidFill>
                  <a:schemeClr val="lt1"/>
                </a:solidFill>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One column text">
  <p:cSld name="ONE_COLUMN_TEXT_1_2">
    <p:spTree>
      <p:nvGrpSpPr>
        <p:cNvPr id="1" name="Shape 67"/>
        <p:cNvGrpSpPr/>
        <p:nvPr/>
      </p:nvGrpSpPr>
      <p:grpSpPr>
        <a:xfrm>
          <a:off x="0" y="0"/>
          <a:ext cx="0" cy="0"/>
          <a:chOff x="0" y="0"/>
          <a:chExt cx="0" cy="0"/>
        </a:xfrm>
      </p:grpSpPr>
      <p:sp>
        <p:nvSpPr>
          <p:cNvPr id="68" name="Google Shape;68;p15"/>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69" name="Google Shape;69;p15"/>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70" name="Google Shape;70;p1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_1">
    <p:spTree>
      <p:nvGrpSpPr>
        <p:cNvPr id="1" name="Shape 71"/>
        <p:cNvGrpSpPr/>
        <p:nvPr/>
      </p:nvGrpSpPr>
      <p:grpSpPr>
        <a:xfrm>
          <a:off x="0" y="0"/>
          <a:ext cx="0" cy="0"/>
          <a:chOff x="0" y="0"/>
          <a:chExt cx="0" cy="0"/>
        </a:xfrm>
      </p:grpSpPr>
      <p:sp>
        <p:nvSpPr>
          <p:cNvPr id="72" name="Google Shape;72;p16"/>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16"/>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74" name="Google Shape;74;p16"/>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spcBef>
                <a:spcPts val="0"/>
              </a:spcBef>
              <a:spcAft>
                <a:spcPts val="0"/>
              </a:spcAft>
              <a:buSzPts val="2100"/>
              <a:buNone/>
              <a:defRPr sz="2100"/>
            </a:lvl1pPr>
            <a:lvl2pPr lvl="1" algn="ctr">
              <a:spcBef>
                <a:spcPts val="0"/>
              </a:spcBef>
              <a:spcAft>
                <a:spcPts val="0"/>
              </a:spcAft>
              <a:buSzPts val="2100"/>
              <a:buNone/>
              <a:defRPr sz="2100"/>
            </a:lvl2pPr>
            <a:lvl3pPr lvl="2" algn="ctr">
              <a:spcBef>
                <a:spcPts val="0"/>
              </a:spcBef>
              <a:spcAft>
                <a:spcPts val="0"/>
              </a:spcAft>
              <a:buSzPts val="2100"/>
              <a:buNone/>
              <a:defRPr sz="2100"/>
            </a:lvl3pPr>
            <a:lvl4pPr lvl="3" algn="ctr">
              <a:spcBef>
                <a:spcPts val="0"/>
              </a:spcBef>
              <a:spcAft>
                <a:spcPts val="0"/>
              </a:spcAft>
              <a:buSzPts val="2100"/>
              <a:buNone/>
              <a:defRPr sz="2100"/>
            </a:lvl4pPr>
            <a:lvl5pPr lvl="4" algn="ctr">
              <a:spcBef>
                <a:spcPts val="0"/>
              </a:spcBef>
              <a:spcAft>
                <a:spcPts val="0"/>
              </a:spcAft>
              <a:buSzPts val="2100"/>
              <a:buNone/>
              <a:defRPr sz="2100"/>
            </a:lvl5pPr>
            <a:lvl6pPr lvl="5" algn="ctr">
              <a:spcBef>
                <a:spcPts val="0"/>
              </a:spcBef>
              <a:spcAft>
                <a:spcPts val="0"/>
              </a:spcAft>
              <a:buSzPts val="2100"/>
              <a:buNone/>
              <a:defRPr sz="2100"/>
            </a:lvl6pPr>
            <a:lvl7pPr lvl="6" algn="ctr">
              <a:spcBef>
                <a:spcPts val="0"/>
              </a:spcBef>
              <a:spcAft>
                <a:spcPts val="0"/>
              </a:spcAft>
              <a:buSzPts val="2100"/>
              <a:buNone/>
              <a:defRPr sz="2100"/>
            </a:lvl7pPr>
            <a:lvl8pPr lvl="7" algn="ctr">
              <a:spcBef>
                <a:spcPts val="0"/>
              </a:spcBef>
              <a:spcAft>
                <a:spcPts val="0"/>
              </a:spcAft>
              <a:buSzPts val="2100"/>
              <a:buNone/>
              <a:defRPr sz="2100"/>
            </a:lvl8pPr>
            <a:lvl9pPr lvl="8" algn="ctr">
              <a:spcBef>
                <a:spcPts val="0"/>
              </a:spcBef>
              <a:spcAft>
                <a:spcPts val="0"/>
              </a:spcAft>
              <a:buSzPts val="2100"/>
              <a:buNone/>
              <a:defRPr sz="2100"/>
            </a:lvl9pPr>
          </a:lstStyle>
          <a:p>
            <a:endParaRPr/>
          </a:p>
        </p:txBody>
      </p:sp>
      <p:sp>
        <p:nvSpPr>
          <p:cNvPr id="75" name="Google Shape;75;p16"/>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17500">
              <a:spcBef>
                <a:spcPts val="0"/>
              </a:spcBef>
              <a:spcAft>
                <a:spcPts val="0"/>
              </a:spcAft>
              <a:buSzPts val="14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76" name="Google Shape;76;p1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lank">
  <p:cSld name="CUSTOM_12">
    <p:spTree>
      <p:nvGrpSpPr>
        <p:cNvPr id="1" name="Shape 77"/>
        <p:cNvGrpSpPr/>
        <p:nvPr/>
      </p:nvGrpSpPr>
      <p:grpSpPr>
        <a:xfrm>
          <a:off x="0" y="0"/>
          <a:ext cx="0" cy="0"/>
          <a:chOff x="0" y="0"/>
          <a:chExt cx="0" cy="0"/>
        </a:xfrm>
      </p:grpSpPr>
      <p:sp>
        <p:nvSpPr>
          <p:cNvPr id="78" name="Google Shape;78;p17"/>
          <p:cNvSpPr txBox="1">
            <a:spLocks noGrp="1"/>
          </p:cNvSpPr>
          <p:nvPr>
            <p:ph type="sldNum" idx="12"/>
          </p:nvPr>
        </p:nvSpPr>
        <p:spPr>
          <a:xfrm>
            <a:off x="8653375" y="4829350"/>
            <a:ext cx="490500" cy="3117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Introduction">
  <p:cSld name="SECTION_HEADER_1">
    <p:bg>
      <p:bgPr>
        <a:solidFill>
          <a:schemeClr val="accent4"/>
        </a:solidFill>
        <a:effectLst/>
      </p:bgPr>
    </p:bg>
    <p:spTree>
      <p:nvGrpSpPr>
        <p:cNvPr id="1" name="Shape 79"/>
        <p:cNvGrpSpPr/>
        <p:nvPr/>
      </p:nvGrpSpPr>
      <p:grpSpPr>
        <a:xfrm>
          <a:off x="0" y="0"/>
          <a:ext cx="0" cy="0"/>
          <a:chOff x="0" y="0"/>
          <a:chExt cx="0" cy="0"/>
        </a:xfrm>
      </p:grpSpPr>
      <p:graphicFrame>
        <p:nvGraphicFramePr>
          <p:cNvPr id="80" name="Google Shape;80;p18"/>
          <p:cNvGraphicFramePr/>
          <p:nvPr/>
        </p:nvGraphicFramePr>
        <p:xfrm>
          <a:off x="457200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81" name="Google Shape;81;p18"/>
          <p:cNvSpPr>
            <a:spLocks noGrp="1"/>
          </p:cNvSpPr>
          <p:nvPr>
            <p:ph type="pic" idx="2"/>
          </p:nvPr>
        </p:nvSpPr>
        <p:spPr>
          <a:xfrm>
            <a:off x="6286500" y="-50"/>
            <a:ext cx="2857500" cy="5143500"/>
          </a:xfrm>
          <a:prstGeom prst="corner">
            <a:avLst>
              <a:gd name="adj1" fmla="val 157589"/>
              <a:gd name="adj2" fmla="val 79653"/>
            </a:avLst>
          </a:prstGeom>
          <a:noFill/>
          <a:ln>
            <a:noFill/>
          </a:ln>
        </p:spPr>
      </p:sp>
      <p:graphicFrame>
        <p:nvGraphicFramePr>
          <p:cNvPr id="82" name="Google Shape;82;p18"/>
          <p:cNvGraphicFramePr/>
          <p:nvPr/>
        </p:nvGraphicFramePr>
        <p:xfrm>
          <a:off x="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83" name="Google Shape;83;p18"/>
          <p:cNvSpPr>
            <a:spLocks noGrp="1"/>
          </p:cNvSpPr>
          <p:nvPr>
            <p:ph type="pic" idx="3"/>
          </p:nvPr>
        </p:nvSpPr>
        <p:spPr>
          <a:xfrm>
            <a:off x="2286000" y="4500618"/>
            <a:ext cx="571500" cy="642900"/>
          </a:xfrm>
          <a:prstGeom prst="rect">
            <a:avLst/>
          </a:prstGeom>
          <a:noFill/>
          <a:ln>
            <a:noFill/>
          </a:ln>
        </p:spPr>
      </p:sp>
      <p:sp>
        <p:nvSpPr>
          <p:cNvPr id="84" name="Google Shape;84;p18"/>
          <p:cNvSpPr txBox="1">
            <a:spLocks noGrp="1"/>
          </p:cNvSpPr>
          <p:nvPr>
            <p:ph type="sldNum" idx="12"/>
          </p:nvPr>
        </p:nvSpPr>
        <p:spPr>
          <a:xfrm>
            <a:off x="8572500" y="-50"/>
            <a:ext cx="571500" cy="640200"/>
          </a:xfrm>
          <a:prstGeom prst="rect">
            <a:avLst/>
          </a:prstGeom>
          <a:solidFill>
            <a:schemeClr val="accent4"/>
          </a:solidFill>
        </p:spPr>
        <p:txBody>
          <a:bodyPr spcFirstLastPara="1" wrap="square" lIns="91425" tIns="91425" rIns="91425" bIns="91425" anchor="ctr" anchorCtr="0">
            <a:noAutofit/>
          </a:bodyPr>
          <a:lstStyle>
            <a:lvl1pPr lvl="0">
              <a:buNone/>
              <a:defRPr sz="1400"/>
            </a:lvl1pPr>
            <a:lvl2pPr lvl="1">
              <a:buNone/>
              <a:defRPr sz="1400"/>
            </a:lvl2pPr>
            <a:lvl3pPr lvl="2">
              <a:buNone/>
              <a:defRPr sz="1400"/>
            </a:lvl3pPr>
            <a:lvl4pPr lvl="3">
              <a:buNone/>
              <a:defRPr sz="1400"/>
            </a:lvl4pPr>
            <a:lvl5pPr lvl="4">
              <a:buNone/>
              <a:defRPr sz="1400"/>
            </a:lvl5pPr>
            <a:lvl6pPr lvl="5">
              <a:buNone/>
              <a:defRPr sz="1400"/>
            </a:lvl6pPr>
            <a:lvl7pPr lvl="6">
              <a:buNone/>
              <a:defRPr sz="1400"/>
            </a:lvl7pPr>
            <a:lvl8pPr lvl="7">
              <a:buNone/>
              <a:defRPr sz="1400"/>
            </a:lvl8pPr>
            <a:lvl9pPr lvl="8">
              <a:buNone/>
              <a:defRPr sz="1400"/>
            </a:lvl9pPr>
          </a:lstStyle>
          <a:p>
            <a:pPr marL="0" lvl="0" indent="0" algn="ctr" rtl="0">
              <a:spcBef>
                <a:spcPts val="0"/>
              </a:spcBef>
              <a:spcAft>
                <a:spcPts val="0"/>
              </a:spcAft>
              <a:buNone/>
            </a:pPr>
            <a:fld id="{00000000-1234-1234-1234-123412341234}" type="slidenum">
              <a:rPr lang="en"/>
              <a:t>‹#›</a:t>
            </a:fld>
            <a:endParaRPr/>
          </a:p>
        </p:txBody>
      </p:sp>
      <p:sp>
        <p:nvSpPr>
          <p:cNvPr id="85" name="Google Shape;85;p18"/>
          <p:cNvSpPr txBox="1">
            <a:spLocks noGrp="1"/>
          </p:cNvSpPr>
          <p:nvPr>
            <p:ph type="body" idx="1"/>
          </p:nvPr>
        </p:nvSpPr>
        <p:spPr>
          <a:xfrm>
            <a:off x="175800" y="2457450"/>
            <a:ext cx="5975100" cy="20433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Clr>
                <a:schemeClr val="lt1"/>
              </a:buClr>
              <a:buSzPts val="1800"/>
              <a:buFont typeface="Merriweather Light"/>
              <a:buChar char="●"/>
              <a:defRPr sz="1800">
                <a:solidFill>
                  <a:schemeClr val="lt1"/>
                </a:solidFill>
                <a:latin typeface="Merriweather Light"/>
                <a:ea typeface="Merriweather Light"/>
                <a:cs typeface="Merriweather Light"/>
                <a:sym typeface="Merriweather Light"/>
              </a:defRPr>
            </a:lvl1pPr>
            <a:lvl2pPr marL="914400" lvl="1" indent="-342900">
              <a:spcBef>
                <a:spcPts val="0"/>
              </a:spcBef>
              <a:spcAft>
                <a:spcPts val="0"/>
              </a:spcAft>
              <a:buClr>
                <a:schemeClr val="lt1"/>
              </a:buClr>
              <a:buSzPts val="1800"/>
              <a:buFont typeface="Merriweather Light"/>
              <a:buChar char="○"/>
              <a:defRPr sz="1800">
                <a:solidFill>
                  <a:schemeClr val="lt1"/>
                </a:solidFill>
                <a:latin typeface="Merriweather Light"/>
                <a:ea typeface="Merriweather Light"/>
                <a:cs typeface="Merriweather Light"/>
                <a:sym typeface="Merriweather Light"/>
              </a:defRPr>
            </a:lvl2pPr>
            <a:lvl3pPr marL="1371600" lvl="2" indent="-342900">
              <a:spcBef>
                <a:spcPts val="0"/>
              </a:spcBef>
              <a:spcAft>
                <a:spcPts val="0"/>
              </a:spcAft>
              <a:buClr>
                <a:schemeClr val="lt1"/>
              </a:buClr>
              <a:buSzPts val="1800"/>
              <a:buFont typeface="Merriweather Light"/>
              <a:buChar char="■"/>
              <a:defRPr sz="1800">
                <a:solidFill>
                  <a:schemeClr val="lt1"/>
                </a:solidFill>
                <a:latin typeface="Merriweather Light"/>
                <a:ea typeface="Merriweather Light"/>
                <a:cs typeface="Merriweather Light"/>
                <a:sym typeface="Merriweather Light"/>
              </a:defRPr>
            </a:lvl3pPr>
            <a:lvl4pPr marL="1828800" lvl="3" indent="-342900">
              <a:spcBef>
                <a:spcPts val="0"/>
              </a:spcBef>
              <a:spcAft>
                <a:spcPts val="0"/>
              </a:spcAft>
              <a:buClr>
                <a:schemeClr val="lt1"/>
              </a:buClr>
              <a:buSzPts val="1800"/>
              <a:buFont typeface="Merriweather Light"/>
              <a:buChar char="●"/>
              <a:defRPr sz="1800">
                <a:solidFill>
                  <a:schemeClr val="lt1"/>
                </a:solidFill>
                <a:latin typeface="Merriweather Light"/>
                <a:ea typeface="Merriweather Light"/>
                <a:cs typeface="Merriweather Light"/>
                <a:sym typeface="Merriweather Light"/>
              </a:defRPr>
            </a:lvl4pPr>
            <a:lvl5pPr marL="2286000" lvl="4" indent="-342900">
              <a:spcBef>
                <a:spcPts val="0"/>
              </a:spcBef>
              <a:spcAft>
                <a:spcPts val="0"/>
              </a:spcAft>
              <a:buClr>
                <a:schemeClr val="lt1"/>
              </a:buClr>
              <a:buSzPts val="1800"/>
              <a:buFont typeface="Merriweather Light"/>
              <a:buChar char="○"/>
              <a:defRPr sz="1800">
                <a:solidFill>
                  <a:schemeClr val="lt1"/>
                </a:solidFill>
                <a:latin typeface="Merriweather Light"/>
                <a:ea typeface="Merriweather Light"/>
                <a:cs typeface="Merriweather Light"/>
                <a:sym typeface="Merriweather Light"/>
              </a:defRPr>
            </a:lvl5pPr>
            <a:lvl6pPr marL="2743200" lvl="5" indent="-342900">
              <a:spcBef>
                <a:spcPts val="0"/>
              </a:spcBef>
              <a:spcAft>
                <a:spcPts val="0"/>
              </a:spcAft>
              <a:buClr>
                <a:schemeClr val="lt1"/>
              </a:buClr>
              <a:buSzPts val="1800"/>
              <a:buFont typeface="Merriweather Light"/>
              <a:buChar char="■"/>
              <a:defRPr sz="1800">
                <a:solidFill>
                  <a:schemeClr val="lt1"/>
                </a:solidFill>
                <a:latin typeface="Merriweather Light"/>
                <a:ea typeface="Merriweather Light"/>
                <a:cs typeface="Merriweather Light"/>
                <a:sym typeface="Merriweather Light"/>
              </a:defRPr>
            </a:lvl6pPr>
            <a:lvl7pPr marL="3200400" lvl="6" indent="-342900">
              <a:spcBef>
                <a:spcPts val="0"/>
              </a:spcBef>
              <a:spcAft>
                <a:spcPts val="0"/>
              </a:spcAft>
              <a:buClr>
                <a:schemeClr val="lt1"/>
              </a:buClr>
              <a:buSzPts val="1800"/>
              <a:buFont typeface="Merriweather Light"/>
              <a:buChar char="●"/>
              <a:defRPr sz="1800">
                <a:solidFill>
                  <a:schemeClr val="lt1"/>
                </a:solidFill>
                <a:latin typeface="Merriweather Light"/>
                <a:ea typeface="Merriweather Light"/>
                <a:cs typeface="Merriweather Light"/>
                <a:sym typeface="Merriweather Light"/>
              </a:defRPr>
            </a:lvl7pPr>
            <a:lvl8pPr marL="3657600" lvl="7" indent="-342900">
              <a:spcBef>
                <a:spcPts val="0"/>
              </a:spcBef>
              <a:spcAft>
                <a:spcPts val="0"/>
              </a:spcAft>
              <a:buClr>
                <a:schemeClr val="lt1"/>
              </a:buClr>
              <a:buSzPts val="1800"/>
              <a:buFont typeface="Merriweather Light"/>
              <a:buChar char="○"/>
              <a:defRPr sz="1800">
                <a:solidFill>
                  <a:schemeClr val="lt1"/>
                </a:solidFill>
                <a:latin typeface="Merriweather Light"/>
                <a:ea typeface="Merriweather Light"/>
                <a:cs typeface="Merriweather Light"/>
                <a:sym typeface="Merriweather Light"/>
              </a:defRPr>
            </a:lvl8pPr>
            <a:lvl9pPr marL="4114800" lvl="8" indent="-342900">
              <a:spcBef>
                <a:spcPts val="0"/>
              </a:spcBef>
              <a:spcAft>
                <a:spcPts val="0"/>
              </a:spcAft>
              <a:buClr>
                <a:schemeClr val="lt1"/>
              </a:buClr>
              <a:buSzPts val="1800"/>
              <a:buFont typeface="Merriweather Light"/>
              <a:buChar char="■"/>
              <a:defRPr sz="1800">
                <a:solidFill>
                  <a:schemeClr val="lt1"/>
                </a:solidFill>
                <a:latin typeface="Merriweather Light"/>
                <a:ea typeface="Merriweather Light"/>
                <a:cs typeface="Merriweather Light"/>
                <a:sym typeface="Merriweather Light"/>
              </a:defRPr>
            </a:lvl9pPr>
          </a:lstStyle>
          <a:p>
            <a:endParaRPr/>
          </a:p>
        </p:txBody>
      </p:sp>
      <p:sp>
        <p:nvSpPr>
          <p:cNvPr id="86" name="Google Shape;86;p18"/>
          <p:cNvSpPr txBox="1">
            <a:spLocks noGrp="1"/>
          </p:cNvSpPr>
          <p:nvPr>
            <p:ph type="title"/>
          </p:nvPr>
        </p:nvSpPr>
        <p:spPr>
          <a:xfrm>
            <a:off x="175800" y="125600"/>
            <a:ext cx="5975100" cy="1662300"/>
          </a:xfrm>
          <a:prstGeom prst="rect">
            <a:avLst/>
          </a:prstGeom>
        </p:spPr>
        <p:txBody>
          <a:bodyPr spcFirstLastPara="1" wrap="square" lIns="91425" tIns="91425" rIns="91425" bIns="91425" anchor="t" anchorCtr="0">
            <a:noAutofit/>
          </a:bodyPr>
          <a:lstStyle>
            <a:lvl1pPr lvl="0">
              <a:spcBef>
                <a:spcPts val="0"/>
              </a:spcBef>
              <a:spcAft>
                <a:spcPts val="0"/>
              </a:spcAft>
              <a:buClr>
                <a:schemeClr val="lt1"/>
              </a:buClr>
              <a:buSzPts val="6000"/>
              <a:buNone/>
              <a:defRPr sz="6000">
                <a:solidFill>
                  <a:schemeClr val="lt1"/>
                </a:solidFill>
              </a:defRPr>
            </a:lvl1pPr>
            <a:lvl2pPr lvl="1">
              <a:spcBef>
                <a:spcPts val="0"/>
              </a:spcBef>
              <a:spcAft>
                <a:spcPts val="0"/>
              </a:spcAft>
              <a:buSzPts val="6000"/>
              <a:buNone/>
              <a:defRPr sz="6000"/>
            </a:lvl2pPr>
            <a:lvl3pPr lvl="2">
              <a:spcBef>
                <a:spcPts val="0"/>
              </a:spcBef>
              <a:spcAft>
                <a:spcPts val="0"/>
              </a:spcAft>
              <a:buSzPts val="6000"/>
              <a:buNone/>
              <a:defRPr sz="6000"/>
            </a:lvl3pPr>
            <a:lvl4pPr lvl="3">
              <a:spcBef>
                <a:spcPts val="0"/>
              </a:spcBef>
              <a:spcAft>
                <a:spcPts val="0"/>
              </a:spcAft>
              <a:buSzPts val="6000"/>
              <a:buNone/>
              <a:defRPr sz="6000"/>
            </a:lvl4pPr>
            <a:lvl5pPr lvl="4">
              <a:spcBef>
                <a:spcPts val="0"/>
              </a:spcBef>
              <a:spcAft>
                <a:spcPts val="0"/>
              </a:spcAft>
              <a:buSzPts val="6000"/>
              <a:buNone/>
              <a:defRPr sz="6000"/>
            </a:lvl5pPr>
            <a:lvl6pPr lvl="5">
              <a:spcBef>
                <a:spcPts val="0"/>
              </a:spcBef>
              <a:spcAft>
                <a:spcPts val="0"/>
              </a:spcAft>
              <a:buSzPts val="6000"/>
              <a:buNone/>
              <a:defRPr sz="6000"/>
            </a:lvl6pPr>
            <a:lvl7pPr lvl="6">
              <a:spcBef>
                <a:spcPts val="0"/>
              </a:spcBef>
              <a:spcAft>
                <a:spcPts val="0"/>
              </a:spcAft>
              <a:buSzPts val="6000"/>
              <a:buNone/>
              <a:defRPr sz="6000"/>
            </a:lvl7pPr>
            <a:lvl8pPr lvl="7">
              <a:spcBef>
                <a:spcPts val="0"/>
              </a:spcBef>
              <a:spcAft>
                <a:spcPts val="0"/>
              </a:spcAft>
              <a:buSzPts val="6000"/>
              <a:buNone/>
              <a:defRPr sz="6000"/>
            </a:lvl8pPr>
            <a:lvl9pPr lvl="8">
              <a:spcBef>
                <a:spcPts val="0"/>
              </a:spcBef>
              <a:spcAft>
                <a:spcPts val="0"/>
              </a:spcAft>
              <a:buSzPts val="6000"/>
              <a:buNone/>
              <a:defRPr sz="6000"/>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he Mission" type="tx">
  <p:cSld name="TITLE_AND_BODY">
    <p:bg>
      <p:bgPr>
        <a:solidFill>
          <a:schemeClr val="lt1"/>
        </a:solidFill>
        <a:effectLst/>
      </p:bgPr>
    </p:bg>
    <p:spTree>
      <p:nvGrpSpPr>
        <p:cNvPr id="1" name="Shape 87"/>
        <p:cNvGrpSpPr/>
        <p:nvPr/>
      </p:nvGrpSpPr>
      <p:grpSpPr>
        <a:xfrm>
          <a:off x="0" y="0"/>
          <a:ext cx="0" cy="0"/>
          <a:chOff x="0" y="0"/>
          <a:chExt cx="0" cy="0"/>
        </a:xfrm>
      </p:grpSpPr>
      <p:graphicFrame>
        <p:nvGraphicFramePr>
          <p:cNvPr id="88" name="Google Shape;88;p19"/>
          <p:cNvGraphicFramePr/>
          <p:nvPr/>
        </p:nvGraphicFramePr>
        <p:xfrm>
          <a:off x="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89" name="Google Shape;89;p19"/>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lgn="r">
              <a:buNone/>
              <a:defRPr sz="1300">
                <a:solidFill>
                  <a:schemeClr val="dk1"/>
                </a:solidFill>
              </a:defRPr>
            </a:lvl1pPr>
            <a:lvl2pPr lvl="1" algn="r">
              <a:buNone/>
              <a:defRPr sz="1300">
                <a:solidFill>
                  <a:schemeClr val="dk1"/>
                </a:solidFill>
              </a:defRPr>
            </a:lvl2pPr>
            <a:lvl3pPr lvl="2" algn="r">
              <a:buNone/>
              <a:defRPr sz="1300">
                <a:solidFill>
                  <a:schemeClr val="dk1"/>
                </a:solidFill>
              </a:defRPr>
            </a:lvl3pPr>
            <a:lvl4pPr lvl="3" algn="r">
              <a:buNone/>
              <a:defRPr sz="1300">
                <a:solidFill>
                  <a:schemeClr val="dk1"/>
                </a:solidFill>
              </a:defRPr>
            </a:lvl4pPr>
            <a:lvl5pPr lvl="4" algn="r">
              <a:buNone/>
              <a:defRPr sz="1300">
                <a:solidFill>
                  <a:schemeClr val="dk1"/>
                </a:solidFill>
              </a:defRPr>
            </a:lvl5pPr>
            <a:lvl6pPr lvl="5" algn="r">
              <a:buNone/>
              <a:defRPr sz="1300">
                <a:solidFill>
                  <a:schemeClr val="dk1"/>
                </a:solidFill>
              </a:defRPr>
            </a:lvl6pPr>
            <a:lvl7pPr lvl="6" algn="r">
              <a:buNone/>
              <a:defRPr sz="1300">
                <a:solidFill>
                  <a:schemeClr val="dk1"/>
                </a:solidFill>
              </a:defRPr>
            </a:lvl7pPr>
            <a:lvl8pPr lvl="7" algn="r">
              <a:buNone/>
              <a:defRPr sz="1300">
                <a:solidFill>
                  <a:schemeClr val="dk1"/>
                </a:solidFill>
              </a:defRPr>
            </a:lvl8pPr>
            <a:lvl9pPr lvl="8" algn="r">
              <a:buNone/>
              <a:defRPr sz="1300">
                <a:solidFill>
                  <a:schemeClr val="dk1"/>
                </a:solidFill>
              </a:defRPr>
            </a:lvl9pPr>
          </a:lstStyle>
          <a:p>
            <a:pPr marL="0" lvl="0" indent="0" algn="r" rtl="0">
              <a:spcBef>
                <a:spcPts val="0"/>
              </a:spcBef>
              <a:spcAft>
                <a:spcPts val="0"/>
              </a:spcAft>
              <a:buNone/>
            </a:pPr>
            <a:fld id="{00000000-1234-1234-1234-123412341234}" type="slidenum">
              <a:rPr lang="en"/>
              <a:t>‹#›</a:t>
            </a:fld>
            <a:endParaRPr/>
          </a:p>
        </p:txBody>
      </p:sp>
      <p:sp>
        <p:nvSpPr>
          <p:cNvPr id="90" name="Google Shape;90;p19"/>
          <p:cNvSpPr txBox="1">
            <a:spLocks noGrp="1"/>
          </p:cNvSpPr>
          <p:nvPr>
            <p:ph type="sldNum" idx="2"/>
          </p:nvPr>
        </p:nvSpPr>
        <p:spPr>
          <a:xfrm>
            <a:off x="8572500" y="-50"/>
            <a:ext cx="571500" cy="6402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lvl1pPr lvl="0" rtl="0">
              <a:buNone/>
              <a:defRPr sz="1400">
                <a:solidFill>
                  <a:schemeClr val="dk1"/>
                </a:solidFill>
              </a:defRPr>
            </a:lvl1pPr>
            <a:lvl2pPr lvl="1" rtl="0">
              <a:buNone/>
              <a:defRPr sz="1400">
                <a:solidFill>
                  <a:schemeClr val="dk1"/>
                </a:solidFill>
              </a:defRPr>
            </a:lvl2pPr>
            <a:lvl3pPr lvl="2" rtl="0">
              <a:buNone/>
              <a:defRPr sz="1400">
                <a:solidFill>
                  <a:schemeClr val="dk1"/>
                </a:solidFill>
              </a:defRPr>
            </a:lvl3pPr>
            <a:lvl4pPr lvl="3" rtl="0">
              <a:buNone/>
              <a:defRPr sz="1400">
                <a:solidFill>
                  <a:schemeClr val="dk1"/>
                </a:solidFill>
              </a:defRPr>
            </a:lvl4pPr>
            <a:lvl5pPr lvl="4" rtl="0">
              <a:buNone/>
              <a:defRPr sz="1400">
                <a:solidFill>
                  <a:schemeClr val="dk1"/>
                </a:solidFill>
              </a:defRPr>
            </a:lvl5pPr>
            <a:lvl6pPr lvl="5" rtl="0">
              <a:buNone/>
              <a:defRPr sz="1400">
                <a:solidFill>
                  <a:schemeClr val="dk1"/>
                </a:solidFill>
              </a:defRPr>
            </a:lvl6pPr>
            <a:lvl7pPr lvl="6" rtl="0">
              <a:buNone/>
              <a:defRPr sz="1400">
                <a:solidFill>
                  <a:schemeClr val="dk1"/>
                </a:solidFill>
              </a:defRPr>
            </a:lvl7pPr>
            <a:lvl8pPr lvl="7" rtl="0">
              <a:buNone/>
              <a:defRPr sz="1400">
                <a:solidFill>
                  <a:schemeClr val="dk1"/>
                </a:solidFill>
              </a:defRPr>
            </a:lvl8pPr>
            <a:lvl9pPr lvl="8" rtl="0">
              <a:buNone/>
              <a:defRPr sz="1400">
                <a:solidFill>
                  <a:schemeClr val="dk1"/>
                </a:solidFill>
              </a:defRPr>
            </a:lvl9pPr>
          </a:lstStyle>
          <a:p>
            <a:pPr marL="0" lvl="0" indent="0" algn="ctr" rtl="0">
              <a:spcBef>
                <a:spcPts val="0"/>
              </a:spcBef>
              <a:spcAft>
                <a:spcPts val="0"/>
              </a:spcAft>
              <a:buNone/>
            </a:pPr>
            <a:fld id="{00000000-1234-1234-1234-123412341234}" type="slidenum">
              <a:rPr lang="en"/>
              <a:t>‹#›</a:t>
            </a:fld>
            <a:endParaRPr/>
          </a:p>
        </p:txBody>
      </p:sp>
      <p:sp>
        <p:nvSpPr>
          <p:cNvPr id="91" name="Google Shape;91;p19"/>
          <p:cNvSpPr>
            <a:spLocks noGrp="1"/>
          </p:cNvSpPr>
          <p:nvPr>
            <p:ph type="pic" idx="3"/>
          </p:nvPr>
        </p:nvSpPr>
        <p:spPr>
          <a:xfrm>
            <a:off x="4572000" y="0"/>
            <a:ext cx="4572000" cy="5143500"/>
          </a:xfrm>
          <a:prstGeom prst="corner">
            <a:avLst>
              <a:gd name="adj1" fmla="val 98504"/>
              <a:gd name="adj2" fmla="val 87411"/>
            </a:avLst>
          </a:prstGeom>
          <a:noFill/>
          <a:ln>
            <a:noFill/>
          </a:ln>
        </p:spPr>
      </p:sp>
      <p:sp>
        <p:nvSpPr>
          <p:cNvPr id="92" name="Google Shape;92;p19"/>
          <p:cNvSpPr>
            <a:spLocks noGrp="1"/>
          </p:cNvSpPr>
          <p:nvPr>
            <p:ph type="pic" idx="4"/>
          </p:nvPr>
        </p:nvSpPr>
        <p:spPr>
          <a:xfrm>
            <a:off x="2286000" y="-1407"/>
            <a:ext cx="571500" cy="642900"/>
          </a:xfrm>
          <a:prstGeom prst="rect">
            <a:avLst/>
          </a:prstGeom>
          <a:noFill/>
          <a:ln>
            <a:noFill/>
          </a:ln>
        </p:spPr>
      </p:sp>
      <p:sp>
        <p:nvSpPr>
          <p:cNvPr id="93" name="Google Shape;93;p19"/>
          <p:cNvSpPr txBox="1">
            <a:spLocks noGrp="1"/>
          </p:cNvSpPr>
          <p:nvPr>
            <p:ph type="title"/>
          </p:nvPr>
        </p:nvSpPr>
        <p:spPr>
          <a:xfrm>
            <a:off x="175800" y="125600"/>
            <a:ext cx="4224300" cy="1662300"/>
          </a:xfrm>
          <a:prstGeom prst="rect">
            <a:avLst/>
          </a:prstGeom>
        </p:spPr>
        <p:txBody>
          <a:bodyPr spcFirstLastPara="1" wrap="square" lIns="91425" tIns="91425" rIns="91425" bIns="91425" anchor="t" anchorCtr="0">
            <a:noAutofit/>
          </a:bodyPr>
          <a:lstStyle>
            <a:lvl1pPr lvl="0">
              <a:spcBef>
                <a:spcPts val="0"/>
              </a:spcBef>
              <a:spcAft>
                <a:spcPts val="0"/>
              </a:spcAft>
              <a:buSzPts val="6000"/>
              <a:buNone/>
              <a:defRPr sz="6000"/>
            </a:lvl1pPr>
            <a:lvl2pPr lvl="1">
              <a:spcBef>
                <a:spcPts val="0"/>
              </a:spcBef>
              <a:spcAft>
                <a:spcPts val="0"/>
              </a:spcAft>
              <a:buClr>
                <a:schemeClr val="dk1"/>
              </a:buClr>
              <a:buSzPts val="6000"/>
              <a:buNone/>
              <a:defRPr sz="6000">
                <a:solidFill>
                  <a:schemeClr val="dk1"/>
                </a:solidFill>
              </a:defRPr>
            </a:lvl2pPr>
            <a:lvl3pPr lvl="2">
              <a:spcBef>
                <a:spcPts val="0"/>
              </a:spcBef>
              <a:spcAft>
                <a:spcPts val="0"/>
              </a:spcAft>
              <a:buClr>
                <a:schemeClr val="dk1"/>
              </a:buClr>
              <a:buSzPts val="6000"/>
              <a:buNone/>
              <a:defRPr sz="6000">
                <a:solidFill>
                  <a:schemeClr val="dk1"/>
                </a:solidFill>
              </a:defRPr>
            </a:lvl3pPr>
            <a:lvl4pPr lvl="3">
              <a:spcBef>
                <a:spcPts val="0"/>
              </a:spcBef>
              <a:spcAft>
                <a:spcPts val="0"/>
              </a:spcAft>
              <a:buClr>
                <a:schemeClr val="dk1"/>
              </a:buClr>
              <a:buSzPts val="6000"/>
              <a:buNone/>
              <a:defRPr sz="6000">
                <a:solidFill>
                  <a:schemeClr val="dk1"/>
                </a:solidFill>
              </a:defRPr>
            </a:lvl4pPr>
            <a:lvl5pPr lvl="4">
              <a:spcBef>
                <a:spcPts val="0"/>
              </a:spcBef>
              <a:spcAft>
                <a:spcPts val="0"/>
              </a:spcAft>
              <a:buClr>
                <a:schemeClr val="dk1"/>
              </a:buClr>
              <a:buSzPts val="6000"/>
              <a:buNone/>
              <a:defRPr sz="6000">
                <a:solidFill>
                  <a:schemeClr val="dk1"/>
                </a:solidFill>
              </a:defRPr>
            </a:lvl5pPr>
            <a:lvl6pPr lvl="5">
              <a:spcBef>
                <a:spcPts val="0"/>
              </a:spcBef>
              <a:spcAft>
                <a:spcPts val="0"/>
              </a:spcAft>
              <a:buClr>
                <a:schemeClr val="dk1"/>
              </a:buClr>
              <a:buSzPts val="6000"/>
              <a:buNone/>
              <a:defRPr sz="6000">
                <a:solidFill>
                  <a:schemeClr val="dk1"/>
                </a:solidFill>
              </a:defRPr>
            </a:lvl6pPr>
            <a:lvl7pPr lvl="6">
              <a:spcBef>
                <a:spcPts val="0"/>
              </a:spcBef>
              <a:spcAft>
                <a:spcPts val="0"/>
              </a:spcAft>
              <a:buClr>
                <a:schemeClr val="dk1"/>
              </a:buClr>
              <a:buSzPts val="6000"/>
              <a:buNone/>
              <a:defRPr sz="6000">
                <a:solidFill>
                  <a:schemeClr val="dk1"/>
                </a:solidFill>
              </a:defRPr>
            </a:lvl7pPr>
            <a:lvl8pPr lvl="7">
              <a:spcBef>
                <a:spcPts val="0"/>
              </a:spcBef>
              <a:spcAft>
                <a:spcPts val="0"/>
              </a:spcAft>
              <a:buClr>
                <a:schemeClr val="dk1"/>
              </a:buClr>
              <a:buSzPts val="6000"/>
              <a:buNone/>
              <a:defRPr sz="6000">
                <a:solidFill>
                  <a:schemeClr val="dk1"/>
                </a:solidFill>
              </a:defRPr>
            </a:lvl8pPr>
            <a:lvl9pPr lvl="8">
              <a:spcBef>
                <a:spcPts val="0"/>
              </a:spcBef>
              <a:spcAft>
                <a:spcPts val="0"/>
              </a:spcAft>
              <a:buClr>
                <a:schemeClr val="dk1"/>
              </a:buClr>
              <a:buSzPts val="6000"/>
              <a:buNone/>
              <a:defRPr sz="6000">
                <a:solidFill>
                  <a:schemeClr val="dk1"/>
                </a:solidFill>
              </a:defRPr>
            </a:lvl9pPr>
          </a:lstStyle>
          <a:p>
            <a:endParaRPr/>
          </a:p>
        </p:txBody>
      </p:sp>
      <p:sp>
        <p:nvSpPr>
          <p:cNvPr id="94" name="Google Shape;94;p19"/>
          <p:cNvSpPr txBox="1">
            <a:spLocks noGrp="1"/>
          </p:cNvSpPr>
          <p:nvPr>
            <p:ph type="body" idx="1"/>
          </p:nvPr>
        </p:nvSpPr>
        <p:spPr>
          <a:xfrm>
            <a:off x="175800" y="2457450"/>
            <a:ext cx="4224300" cy="20433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1pPr>
            <a:lvl2pPr marL="914400" lvl="1"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2pPr>
            <a:lvl3pPr marL="1371600" lvl="2"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3pPr>
            <a:lvl4pPr marL="1828800" lvl="3"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4pPr>
            <a:lvl5pPr marL="2286000" lvl="4"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5pPr>
            <a:lvl6pPr marL="2743200" lvl="5"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6pPr>
            <a:lvl7pPr marL="3200400" lvl="6"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7pPr>
            <a:lvl8pPr marL="3657600" lvl="7"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8pPr>
            <a:lvl9pPr marL="4114800" lvl="8"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rvice Overview">
  <p:cSld name="TITLE_AND_TWO_COLUMNS_1">
    <p:spTree>
      <p:nvGrpSpPr>
        <p:cNvPr id="1" name="Shape 95"/>
        <p:cNvGrpSpPr/>
        <p:nvPr/>
      </p:nvGrpSpPr>
      <p:grpSpPr>
        <a:xfrm>
          <a:off x="0" y="0"/>
          <a:ext cx="0" cy="0"/>
          <a:chOff x="0" y="0"/>
          <a:chExt cx="0" cy="0"/>
        </a:xfrm>
      </p:grpSpPr>
      <p:graphicFrame>
        <p:nvGraphicFramePr>
          <p:cNvPr id="96" name="Google Shape;96;p20"/>
          <p:cNvGraphicFramePr/>
          <p:nvPr/>
        </p:nvGraphicFramePr>
        <p:xfrm>
          <a:off x="4572000" y="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97" name="Google Shape;97;p20"/>
          <p:cNvSpPr/>
          <p:nvPr/>
        </p:nvSpPr>
        <p:spPr>
          <a:xfrm>
            <a:off x="8572500" y="0"/>
            <a:ext cx="571500" cy="642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a:solidFill>
                  <a:schemeClr val="accent4"/>
                </a:solidFill>
                <a:latin typeface="Merriweather"/>
                <a:ea typeface="Merriweather"/>
                <a:cs typeface="Merriweather"/>
                <a:sym typeface="Merriweather"/>
              </a:rPr>
              <a:t>3</a:t>
            </a:r>
            <a:endParaRPr>
              <a:solidFill>
                <a:schemeClr val="accent4"/>
              </a:solidFill>
              <a:latin typeface="Merriweather"/>
              <a:ea typeface="Merriweather"/>
              <a:cs typeface="Merriweather"/>
              <a:sym typeface="Merriweather"/>
            </a:endParaRPr>
          </a:p>
        </p:txBody>
      </p:sp>
      <p:sp>
        <p:nvSpPr>
          <p:cNvPr id="98" name="Google Shape;98;p20"/>
          <p:cNvSpPr txBox="1">
            <a:spLocks noGrp="1"/>
          </p:cNvSpPr>
          <p:nvPr>
            <p:ph type="sldNum" idx="12"/>
          </p:nvPr>
        </p:nvSpPr>
        <p:spPr>
          <a:xfrm>
            <a:off x="8572500" y="-50"/>
            <a:ext cx="571500" cy="640200"/>
          </a:xfrm>
          <a:prstGeom prst="rect">
            <a:avLst/>
          </a:prstGeom>
          <a:solidFill>
            <a:srgbClr val="FFFFFF"/>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lvl1pPr lvl="0" rtl="0">
              <a:buNone/>
              <a:defRPr sz="1400">
                <a:solidFill>
                  <a:schemeClr val="dk1"/>
                </a:solidFill>
              </a:defRPr>
            </a:lvl1pPr>
            <a:lvl2pPr lvl="1" rtl="0">
              <a:buNone/>
              <a:defRPr sz="1400">
                <a:solidFill>
                  <a:schemeClr val="dk1"/>
                </a:solidFill>
              </a:defRPr>
            </a:lvl2pPr>
            <a:lvl3pPr lvl="2" rtl="0">
              <a:buNone/>
              <a:defRPr sz="1400">
                <a:solidFill>
                  <a:schemeClr val="dk1"/>
                </a:solidFill>
              </a:defRPr>
            </a:lvl3pPr>
            <a:lvl4pPr lvl="3" rtl="0">
              <a:buNone/>
              <a:defRPr sz="1400">
                <a:solidFill>
                  <a:schemeClr val="dk1"/>
                </a:solidFill>
              </a:defRPr>
            </a:lvl4pPr>
            <a:lvl5pPr lvl="4" rtl="0">
              <a:buNone/>
              <a:defRPr sz="1400">
                <a:solidFill>
                  <a:schemeClr val="dk1"/>
                </a:solidFill>
              </a:defRPr>
            </a:lvl5pPr>
            <a:lvl6pPr lvl="5" rtl="0">
              <a:buNone/>
              <a:defRPr sz="1400">
                <a:solidFill>
                  <a:schemeClr val="dk1"/>
                </a:solidFill>
              </a:defRPr>
            </a:lvl6pPr>
            <a:lvl7pPr lvl="6" rtl="0">
              <a:buNone/>
              <a:defRPr sz="1400">
                <a:solidFill>
                  <a:schemeClr val="dk1"/>
                </a:solidFill>
              </a:defRPr>
            </a:lvl7pPr>
            <a:lvl8pPr lvl="7" rtl="0">
              <a:buNone/>
              <a:defRPr sz="1400">
                <a:solidFill>
                  <a:schemeClr val="dk1"/>
                </a:solidFill>
              </a:defRPr>
            </a:lvl8pPr>
            <a:lvl9pPr lvl="8" rtl="0">
              <a:buNone/>
              <a:defRPr sz="1400">
                <a:solidFill>
                  <a:schemeClr val="dk1"/>
                </a:solidFill>
              </a:defRPr>
            </a:lvl9pPr>
          </a:lstStyle>
          <a:p>
            <a:pPr marL="0" lvl="0" indent="0" algn="ctr" rtl="0">
              <a:spcBef>
                <a:spcPts val="0"/>
              </a:spcBef>
              <a:spcAft>
                <a:spcPts val="0"/>
              </a:spcAft>
              <a:buNone/>
            </a:pPr>
            <a:fld id="{00000000-1234-1234-1234-123412341234}" type="slidenum">
              <a:rPr lang="en"/>
              <a:t>‹#›</a:t>
            </a:fld>
            <a:endParaRPr/>
          </a:p>
        </p:txBody>
      </p:sp>
      <p:sp>
        <p:nvSpPr>
          <p:cNvPr id="99" name="Google Shape;99;p20"/>
          <p:cNvSpPr>
            <a:spLocks noGrp="1"/>
          </p:cNvSpPr>
          <p:nvPr>
            <p:ph type="pic" idx="2"/>
          </p:nvPr>
        </p:nvSpPr>
        <p:spPr>
          <a:xfrm>
            <a:off x="0" y="-3075"/>
            <a:ext cx="2274900" cy="2571900"/>
          </a:xfrm>
          <a:prstGeom prst="rect">
            <a:avLst/>
          </a:prstGeom>
          <a:noFill/>
          <a:ln>
            <a:noFill/>
          </a:ln>
        </p:spPr>
      </p:sp>
      <p:sp>
        <p:nvSpPr>
          <p:cNvPr id="100" name="Google Shape;100;p20"/>
          <p:cNvSpPr>
            <a:spLocks noGrp="1"/>
          </p:cNvSpPr>
          <p:nvPr>
            <p:ph type="pic" idx="3"/>
          </p:nvPr>
        </p:nvSpPr>
        <p:spPr>
          <a:xfrm>
            <a:off x="2274875" y="2571700"/>
            <a:ext cx="2297100" cy="2571900"/>
          </a:xfrm>
          <a:prstGeom prst="rect">
            <a:avLst/>
          </a:prstGeom>
          <a:noFill/>
          <a:ln>
            <a:noFill/>
          </a:ln>
        </p:spPr>
      </p:sp>
      <p:sp>
        <p:nvSpPr>
          <p:cNvPr id="101" name="Google Shape;101;p20"/>
          <p:cNvSpPr>
            <a:spLocks noGrp="1"/>
          </p:cNvSpPr>
          <p:nvPr>
            <p:ph type="pic" idx="4"/>
          </p:nvPr>
        </p:nvSpPr>
        <p:spPr>
          <a:xfrm>
            <a:off x="8001000" y="3857668"/>
            <a:ext cx="571500" cy="642900"/>
          </a:xfrm>
          <a:prstGeom prst="rect">
            <a:avLst/>
          </a:prstGeom>
          <a:noFill/>
          <a:ln>
            <a:noFill/>
          </a:ln>
        </p:spPr>
      </p:sp>
      <p:sp>
        <p:nvSpPr>
          <p:cNvPr id="102" name="Google Shape;102;p20"/>
          <p:cNvSpPr>
            <a:spLocks noGrp="1"/>
          </p:cNvSpPr>
          <p:nvPr>
            <p:ph type="pic" idx="5"/>
          </p:nvPr>
        </p:nvSpPr>
        <p:spPr>
          <a:xfrm>
            <a:off x="5143500" y="4500618"/>
            <a:ext cx="571500" cy="642900"/>
          </a:xfrm>
          <a:prstGeom prst="rect">
            <a:avLst/>
          </a:prstGeom>
          <a:noFill/>
          <a:ln>
            <a:noFill/>
          </a:ln>
        </p:spPr>
      </p:sp>
      <p:sp>
        <p:nvSpPr>
          <p:cNvPr id="103" name="Google Shape;103;p20"/>
          <p:cNvSpPr txBox="1">
            <a:spLocks noGrp="1"/>
          </p:cNvSpPr>
          <p:nvPr>
            <p:ph type="title"/>
          </p:nvPr>
        </p:nvSpPr>
        <p:spPr>
          <a:xfrm>
            <a:off x="4745850" y="125600"/>
            <a:ext cx="4224300" cy="1662300"/>
          </a:xfrm>
          <a:prstGeom prst="rect">
            <a:avLst/>
          </a:prstGeom>
        </p:spPr>
        <p:txBody>
          <a:bodyPr spcFirstLastPara="1" wrap="square" lIns="91425" tIns="91425" rIns="91425" bIns="91425" anchor="t" anchorCtr="0">
            <a:noAutofit/>
          </a:bodyPr>
          <a:lstStyle>
            <a:lvl1pPr lvl="0">
              <a:spcBef>
                <a:spcPts val="0"/>
              </a:spcBef>
              <a:spcAft>
                <a:spcPts val="0"/>
              </a:spcAft>
              <a:buSzPts val="6000"/>
              <a:buNone/>
              <a:defRPr sz="6000"/>
            </a:lvl1pPr>
            <a:lvl2pPr lvl="1">
              <a:spcBef>
                <a:spcPts val="0"/>
              </a:spcBef>
              <a:spcAft>
                <a:spcPts val="0"/>
              </a:spcAft>
              <a:buClr>
                <a:schemeClr val="dk1"/>
              </a:buClr>
              <a:buSzPts val="6000"/>
              <a:buNone/>
              <a:defRPr sz="6000">
                <a:solidFill>
                  <a:schemeClr val="dk1"/>
                </a:solidFill>
              </a:defRPr>
            </a:lvl2pPr>
            <a:lvl3pPr lvl="2">
              <a:spcBef>
                <a:spcPts val="0"/>
              </a:spcBef>
              <a:spcAft>
                <a:spcPts val="0"/>
              </a:spcAft>
              <a:buClr>
                <a:schemeClr val="dk1"/>
              </a:buClr>
              <a:buSzPts val="6000"/>
              <a:buNone/>
              <a:defRPr sz="6000">
                <a:solidFill>
                  <a:schemeClr val="dk1"/>
                </a:solidFill>
              </a:defRPr>
            </a:lvl3pPr>
            <a:lvl4pPr lvl="3">
              <a:spcBef>
                <a:spcPts val="0"/>
              </a:spcBef>
              <a:spcAft>
                <a:spcPts val="0"/>
              </a:spcAft>
              <a:buClr>
                <a:schemeClr val="dk1"/>
              </a:buClr>
              <a:buSzPts val="6000"/>
              <a:buNone/>
              <a:defRPr sz="6000">
                <a:solidFill>
                  <a:schemeClr val="dk1"/>
                </a:solidFill>
              </a:defRPr>
            </a:lvl4pPr>
            <a:lvl5pPr lvl="4">
              <a:spcBef>
                <a:spcPts val="0"/>
              </a:spcBef>
              <a:spcAft>
                <a:spcPts val="0"/>
              </a:spcAft>
              <a:buClr>
                <a:schemeClr val="dk1"/>
              </a:buClr>
              <a:buSzPts val="6000"/>
              <a:buNone/>
              <a:defRPr sz="6000">
                <a:solidFill>
                  <a:schemeClr val="dk1"/>
                </a:solidFill>
              </a:defRPr>
            </a:lvl5pPr>
            <a:lvl6pPr lvl="5">
              <a:spcBef>
                <a:spcPts val="0"/>
              </a:spcBef>
              <a:spcAft>
                <a:spcPts val="0"/>
              </a:spcAft>
              <a:buClr>
                <a:schemeClr val="dk1"/>
              </a:buClr>
              <a:buSzPts val="6000"/>
              <a:buNone/>
              <a:defRPr sz="6000">
                <a:solidFill>
                  <a:schemeClr val="dk1"/>
                </a:solidFill>
              </a:defRPr>
            </a:lvl6pPr>
            <a:lvl7pPr lvl="6">
              <a:spcBef>
                <a:spcPts val="0"/>
              </a:spcBef>
              <a:spcAft>
                <a:spcPts val="0"/>
              </a:spcAft>
              <a:buClr>
                <a:schemeClr val="dk1"/>
              </a:buClr>
              <a:buSzPts val="6000"/>
              <a:buNone/>
              <a:defRPr sz="6000">
                <a:solidFill>
                  <a:schemeClr val="dk1"/>
                </a:solidFill>
              </a:defRPr>
            </a:lvl7pPr>
            <a:lvl8pPr lvl="7">
              <a:spcBef>
                <a:spcPts val="0"/>
              </a:spcBef>
              <a:spcAft>
                <a:spcPts val="0"/>
              </a:spcAft>
              <a:buClr>
                <a:schemeClr val="dk1"/>
              </a:buClr>
              <a:buSzPts val="6000"/>
              <a:buNone/>
              <a:defRPr sz="6000">
                <a:solidFill>
                  <a:schemeClr val="dk1"/>
                </a:solidFill>
              </a:defRPr>
            </a:lvl8pPr>
            <a:lvl9pPr lvl="8">
              <a:spcBef>
                <a:spcPts val="0"/>
              </a:spcBef>
              <a:spcAft>
                <a:spcPts val="0"/>
              </a:spcAft>
              <a:buClr>
                <a:schemeClr val="dk1"/>
              </a:buClr>
              <a:buSzPts val="6000"/>
              <a:buNone/>
              <a:defRPr sz="6000">
                <a:solidFill>
                  <a:schemeClr val="dk1"/>
                </a:solidFill>
              </a:defRPr>
            </a:lvl9pPr>
          </a:lstStyle>
          <a:p>
            <a:endParaRPr/>
          </a:p>
        </p:txBody>
      </p:sp>
      <p:sp>
        <p:nvSpPr>
          <p:cNvPr id="104" name="Google Shape;104;p20"/>
          <p:cNvSpPr txBox="1">
            <a:spLocks noGrp="1"/>
          </p:cNvSpPr>
          <p:nvPr>
            <p:ph type="body" idx="1"/>
          </p:nvPr>
        </p:nvSpPr>
        <p:spPr>
          <a:xfrm>
            <a:off x="2458800" y="183600"/>
            <a:ext cx="1929300" cy="2201700"/>
          </a:xfrm>
          <a:prstGeom prst="rect">
            <a:avLst/>
          </a:prstGeom>
        </p:spPr>
        <p:txBody>
          <a:bodyPr spcFirstLastPara="1" wrap="square" lIns="91425" tIns="91425" rIns="91425" bIns="91425" anchor="ctr"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
        <p:nvSpPr>
          <p:cNvPr id="105" name="Google Shape;105;p20"/>
          <p:cNvSpPr txBox="1">
            <a:spLocks noGrp="1"/>
          </p:cNvSpPr>
          <p:nvPr>
            <p:ph type="body" idx="6"/>
          </p:nvPr>
        </p:nvSpPr>
        <p:spPr>
          <a:xfrm>
            <a:off x="172800" y="2756800"/>
            <a:ext cx="1929300" cy="2201700"/>
          </a:xfrm>
          <a:prstGeom prst="rect">
            <a:avLst/>
          </a:prstGeom>
        </p:spPr>
        <p:txBody>
          <a:bodyPr spcFirstLastPara="1" wrap="square" lIns="91425" tIns="91425" rIns="91425" bIns="91425" anchor="ctr"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olved Consumer Problem">
  <p:cSld name="TITLE_ONLY_1">
    <p:spTree>
      <p:nvGrpSpPr>
        <p:cNvPr id="1" name="Shape 106"/>
        <p:cNvGrpSpPr/>
        <p:nvPr/>
      </p:nvGrpSpPr>
      <p:grpSpPr>
        <a:xfrm>
          <a:off x="0" y="0"/>
          <a:ext cx="0" cy="0"/>
          <a:chOff x="0" y="0"/>
          <a:chExt cx="0" cy="0"/>
        </a:xfrm>
      </p:grpSpPr>
      <p:graphicFrame>
        <p:nvGraphicFramePr>
          <p:cNvPr id="107" name="Google Shape;107;p21"/>
          <p:cNvGraphicFramePr/>
          <p:nvPr/>
        </p:nvGraphicFramePr>
        <p:xfrm>
          <a:off x="0" y="0"/>
          <a:ext cx="4572000" cy="51436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108" name="Google Shape;108;p21"/>
          <p:cNvSpPr>
            <a:spLocks noGrp="1"/>
          </p:cNvSpPr>
          <p:nvPr>
            <p:ph type="pic" idx="2"/>
          </p:nvPr>
        </p:nvSpPr>
        <p:spPr>
          <a:xfrm>
            <a:off x="4572000" y="-3075"/>
            <a:ext cx="2283600" cy="2571900"/>
          </a:xfrm>
          <a:prstGeom prst="rect">
            <a:avLst/>
          </a:prstGeom>
          <a:noFill/>
          <a:ln>
            <a:noFill/>
          </a:ln>
        </p:spPr>
      </p:sp>
      <p:sp>
        <p:nvSpPr>
          <p:cNvPr id="109" name="Google Shape;109;p21"/>
          <p:cNvSpPr>
            <a:spLocks noGrp="1"/>
          </p:cNvSpPr>
          <p:nvPr>
            <p:ph type="pic" idx="3"/>
          </p:nvPr>
        </p:nvSpPr>
        <p:spPr>
          <a:xfrm>
            <a:off x="6860400" y="2571700"/>
            <a:ext cx="2283600" cy="2571900"/>
          </a:xfrm>
          <a:prstGeom prst="rect">
            <a:avLst/>
          </a:prstGeom>
          <a:noFill/>
          <a:ln>
            <a:noFill/>
          </a:ln>
        </p:spPr>
      </p:sp>
      <p:sp>
        <p:nvSpPr>
          <p:cNvPr id="110" name="Google Shape;110;p21"/>
          <p:cNvSpPr txBox="1">
            <a:spLocks noGrp="1"/>
          </p:cNvSpPr>
          <p:nvPr>
            <p:ph type="sldNum" idx="12"/>
          </p:nvPr>
        </p:nvSpPr>
        <p:spPr>
          <a:xfrm>
            <a:off x="8572500" y="-50"/>
            <a:ext cx="571500" cy="640200"/>
          </a:xfrm>
          <a:prstGeom prst="rect">
            <a:avLst/>
          </a:prstGeom>
          <a:solidFill>
            <a:srgbClr val="FFFFFF"/>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lvl1pPr lvl="0" rtl="0">
              <a:buNone/>
              <a:defRPr sz="1400">
                <a:solidFill>
                  <a:schemeClr val="dk1"/>
                </a:solidFill>
              </a:defRPr>
            </a:lvl1pPr>
            <a:lvl2pPr lvl="1" rtl="0">
              <a:buNone/>
              <a:defRPr sz="1400">
                <a:solidFill>
                  <a:schemeClr val="dk1"/>
                </a:solidFill>
              </a:defRPr>
            </a:lvl2pPr>
            <a:lvl3pPr lvl="2" rtl="0">
              <a:buNone/>
              <a:defRPr sz="1400">
                <a:solidFill>
                  <a:schemeClr val="dk1"/>
                </a:solidFill>
              </a:defRPr>
            </a:lvl3pPr>
            <a:lvl4pPr lvl="3" rtl="0">
              <a:buNone/>
              <a:defRPr sz="1400">
                <a:solidFill>
                  <a:schemeClr val="dk1"/>
                </a:solidFill>
              </a:defRPr>
            </a:lvl4pPr>
            <a:lvl5pPr lvl="4" rtl="0">
              <a:buNone/>
              <a:defRPr sz="1400">
                <a:solidFill>
                  <a:schemeClr val="dk1"/>
                </a:solidFill>
              </a:defRPr>
            </a:lvl5pPr>
            <a:lvl6pPr lvl="5" rtl="0">
              <a:buNone/>
              <a:defRPr sz="1400">
                <a:solidFill>
                  <a:schemeClr val="dk1"/>
                </a:solidFill>
              </a:defRPr>
            </a:lvl6pPr>
            <a:lvl7pPr lvl="6" rtl="0">
              <a:buNone/>
              <a:defRPr sz="1400">
                <a:solidFill>
                  <a:schemeClr val="dk1"/>
                </a:solidFill>
              </a:defRPr>
            </a:lvl7pPr>
            <a:lvl8pPr lvl="7" rtl="0">
              <a:buNone/>
              <a:defRPr sz="1400">
                <a:solidFill>
                  <a:schemeClr val="dk1"/>
                </a:solidFill>
              </a:defRPr>
            </a:lvl8pPr>
            <a:lvl9pPr lvl="8" rtl="0">
              <a:buNone/>
              <a:defRPr sz="1400">
                <a:solidFill>
                  <a:schemeClr val="dk1"/>
                </a:solidFill>
              </a:defRPr>
            </a:lvl9pPr>
          </a:lstStyle>
          <a:p>
            <a:pPr marL="0" lvl="0" indent="0" algn="ctr" rtl="0">
              <a:spcBef>
                <a:spcPts val="0"/>
              </a:spcBef>
              <a:spcAft>
                <a:spcPts val="0"/>
              </a:spcAft>
              <a:buNone/>
            </a:pPr>
            <a:fld id="{00000000-1234-1234-1234-123412341234}" type="slidenum">
              <a:rPr lang="en"/>
              <a:t>‹#›</a:t>
            </a:fld>
            <a:endParaRPr/>
          </a:p>
        </p:txBody>
      </p:sp>
      <p:sp>
        <p:nvSpPr>
          <p:cNvPr id="111" name="Google Shape;111;p21"/>
          <p:cNvSpPr txBox="1">
            <a:spLocks noGrp="1"/>
          </p:cNvSpPr>
          <p:nvPr>
            <p:ph type="title"/>
          </p:nvPr>
        </p:nvSpPr>
        <p:spPr>
          <a:xfrm>
            <a:off x="175800" y="125600"/>
            <a:ext cx="4224300" cy="1662300"/>
          </a:xfrm>
          <a:prstGeom prst="rect">
            <a:avLst/>
          </a:prstGeom>
        </p:spPr>
        <p:txBody>
          <a:bodyPr spcFirstLastPara="1" wrap="square" lIns="91425" tIns="91425" rIns="91425" bIns="91425" anchor="t" anchorCtr="0">
            <a:noAutofit/>
          </a:bodyPr>
          <a:lstStyle>
            <a:lvl1pPr lvl="0">
              <a:spcBef>
                <a:spcPts val="0"/>
              </a:spcBef>
              <a:spcAft>
                <a:spcPts val="0"/>
              </a:spcAft>
              <a:buSzPts val="6000"/>
              <a:buNone/>
              <a:defRPr sz="6000"/>
            </a:lvl1pPr>
            <a:lvl2pPr lvl="1">
              <a:spcBef>
                <a:spcPts val="0"/>
              </a:spcBef>
              <a:spcAft>
                <a:spcPts val="0"/>
              </a:spcAft>
              <a:buClr>
                <a:schemeClr val="dk1"/>
              </a:buClr>
              <a:buSzPts val="6000"/>
              <a:buNone/>
              <a:defRPr sz="6000">
                <a:solidFill>
                  <a:schemeClr val="dk1"/>
                </a:solidFill>
              </a:defRPr>
            </a:lvl2pPr>
            <a:lvl3pPr lvl="2">
              <a:spcBef>
                <a:spcPts val="0"/>
              </a:spcBef>
              <a:spcAft>
                <a:spcPts val="0"/>
              </a:spcAft>
              <a:buClr>
                <a:schemeClr val="dk1"/>
              </a:buClr>
              <a:buSzPts val="6000"/>
              <a:buNone/>
              <a:defRPr sz="6000">
                <a:solidFill>
                  <a:schemeClr val="dk1"/>
                </a:solidFill>
              </a:defRPr>
            </a:lvl3pPr>
            <a:lvl4pPr lvl="3">
              <a:spcBef>
                <a:spcPts val="0"/>
              </a:spcBef>
              <a:spcAft>
                <a:spcPts val="0"/>
              </a:spcAft>
              <a:buClr>
                <a:schemeClr val="dk1"/>
              </a:buClr>
              <a:buSzPts val="6000"/>
              <a:buNone/>
              <a:defRPr sz="6000">
                <a:solidFill>
                  <a:schemeClr val="dk1"/>
                </a:solidFill>
              </a:defRPr>
            </a:lvl4pPr>
            <a:lvl5pPr lvl="4">
              <a:spcBef>
                <a:spcPts val="0"/>
              </a:spcBef>
              <a:spcAft>
                <a:spcPts val="0"/>
              </a:spcAft>
              <a:buClr>
                <a:schemeClr val="dk1"/>
              </a:buClr>
              <a:buSzPts val="6000"/>
              <a:buNone/>
              <a:defRPr sz="6000">
                <a:solidFill>
                  <a:schemeClr val="dk1"/>
                </a:solidFill>
              </a:defRPr>
            </a:lvl5pPr>
            <a:lvl6pPr lvl="5">
              <a:spcBef>
                <a:spcPts val="0"/>
              </a:spcBef>
              <a:spcAft>
                <a:spcPts val="0"/>
              </a:spcAft>
              <a:buClr>
                <a:schemeClr val="dk1"/>
              </a:buClr>
              <a:buSzPts val="6000"/>
              <a:buNone/>
              <a:defRPr sz="6000">
                <a:solidFill>
                  <a:schemeClr val="dk1"/>
                </a:solidFill>
              </a:defRPr>
            </a:lvl6pPr>
            <a:lvl7pPr lvl="6">
              <a:spcBef>
                <a:spcPts val="0"/>
              </a:spcBef>
              <a:spcAft>
                <a:spcPts val="0"/>
              </a:spcAft>
              <a:buClr>
                <a:schemeClr val="dk1"/>
              </a:buClr>
              <a:buSzPts val="6000"/>
              <a:buNone/>
              <a:defRPr sz="6000">
                <a:solidFill>
                  <a:schemeClr val="dk1"/>
                </a:solidFill>
              </a:defRPr>
            </a:lvl7pPr>
            <a:lvl8pPr lvl="7">
              <a:spcBef>
                <a:spcPts val="0"/>
              </a:spcBef>
              <a:spcAft>
                <a:spcPts val="0"/>
              </a:spcAft>
              <a:buClr>
                <a:schemeClr val="dk1"/>
              </a:buClr>
              <a:buSzPts val="6000"/>
              <a:buNone/>
              <a:defRPr sz="6000">
                <a:solidFill>
                  <a:schemeClr val="dk1"/>
                </a:solidFill>
              </a:defRPr>
            </a:lvl8pPr>
            <a:lvl9pPr lvl="8">
              <a:spcBef>
                <a:spcPts val="0"/>
              </a:spcBef>
              <a:spcAft>
                <a:spcPts val="0"/>
              </a:spcAft>
              <a:buClr>
                <a:schemeClr val="dk1"/>
              </a:buClr>
              <a:buSzPts val="6000"/>
              <a:buNone/>
              <a:defRPr sz="6000">
                <a:solidFill>
                  <a:schemeClr val="dk1"/>
                </a:solidFill>
              </a:defRPr>
            </a:lvl9pPr>
          </a:lstStyle>
          <a:p>
            <a:endParaRPr/>
          </a:p>
        </p:txBody>
      </p:sp>
      <p:sp>
        <p:nvSpPr>
          <p:cNvPr id="112" name="Google Shape;112;p21"/>
          <p:cNvSpPr>
            <a:spLocks noGrp="1"/>
          </p:cNvSpPr>
          <p:nvPr>
            <p:ph type="pic" idx="4"/>
          </p:nvPr>
        </p:nvSpPr>
        <p:spPr>
          <a:xfrm>
            <a:off x="2286000" y="3214768"/>
            <a:ext cx="571500" cy="642900"/>
          </a:xfrm>
          <a:prstGeom prst="rect">
            <a:avLst/>
          </a:prstGeom>
          <a:noFill/>
          <a:ln>
            <a:noFill/>
          </a:ln>
        </p:spPr>
      </p:sp>
      <p:sp>
        <p:nvSpPr>
          <p:cNvPr id="113" name="Google Shape;113;p21"/>
          <p:cNvSpPr>
            <a:spLocks noGrp="1"/>
          </p:cNvSpPr>
          <p:nvPr>
            <p:ph type="pic" idx="5"/>
          </p:nvPr>
        </p:nvSpPr>
        <p:spPr>
          <a:xfrm>
            <a:off x="571500" y="4500618"/>
            <a:ext cx="571500" cy="642900"/>
          </a:xfrm>
          <a:prstGeom prst="rect">
            <a:avLst/>
          </a:prstGeom>
          <a:noFill/>
          <a:ln>
            <a:noFill/>
          </a:ln>
        </p:spPr>
      </p:sp>
      <p:sp>
        <p:nvSpPr>
          <p:cNvPr id="114" name="Google Shape;114;p21"/>
          <p:cNvSpPr txBox="1">
            <a:spLocks noGrp="1"/>
          </p:cNvSpPr>
          <p:nvPr>
            <p:ph type="body" idx="1"/>
          </p:nvPr>
        </p:nvSpPr>
        <p:spPr>
          <a:xfrm>
            <a:off x="7030800" y="183600"/>
            <a:ext cx="1929300" cy="2201700"/>
          </a:xfrm>
          <a:prstGeom prst="rect">
            <a:avLst/>
          </a:prstGeom>
        </p:spPr>
        <p:txBody>
          <a:bodyPr spcFirstLastPara="1" wrap="square" lIns="91425" tIns="91425" rIns="91425" bIns="91425" anchor="ctr"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
        <p:nvSpPr>
          <p:cNvPr id="115" name="Google Shape;115;p21"/>
          <p:cNvSpPr txBox="1">
            <a:spLocks noGrp="1"/>
          </p:cNvSpPr>
          <p:nvPr>
            <p:ph type="body" idx="6"/>
          </p:nvPr>
        </p:nvSpPr>
        <p:spPr>
          <a:xfrm>
            <a:off x="4744800" y="2756800"/>
            <a:ext cx="1929300" cy="2201700"/>
          </a:xfrm>
          <a:prstGeom prst="rect">
            <a:avLst/>
          </a:prstGeom>
        </p:spPr>
        <p:txBody>
          <a:bodyPr spcFirstLastPara="1" wrap="square" lIns="91425" tIns="91425" rIns="91425" bIns="91425" anchor="ctr"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arget Market">
  <p:cSld name="TITLE_ONLY_1_1">
    <p:bg>
      <p:bgPr>
        <a:solidFill>
          <a:schemeClr val="dk1"/>
        </a:solidFill>
        <a:effectLst/>
      </p:bgPr>
    </p:bg>
    <p:spTree>
      <p:nvGrpSpPr>
        <p:cNvPr id="1" name="Shape 116"/>
        <p:cNvGrpSpPr/>
        <p:nvPr/>
      </p:nvGrpSpPr>
      <p:grpSpPr>
        <a:xfrm>
          <a:off x="0" y="0"/>
          <a:ext cx="0" cy="0"/>
          <a:chOff x="0" y="0"/>
          <a:chExt cx="0" cy="0"/>
        </a:xfrm>
      </p:grpSpPr>
      <p:graphicFrame>
        <p:nvGraphicFramePr>
          <p:cNvPr id="117" name="Google Shape;117;p22"/>
          <p:cNvGraphicFramePr/>
          <p:nvPr/>
        </p:nvGraphicFramePr>
        <p:xfrm>
          <a:off x="457200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aphicFrame>
        <p:nvGraphicFramePr>
          <p:cNvPr id="118" name="Google Shape;118;p22"/>
          <p:cNvGraphicFramePr/>
          <p:nvPr/>
        </p:nvGraphicFramePr>
        <p:xfrm>
          <a:off x="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119" name="Google Shape;119;p22"/>
          <p:cNvSpPr txBox="1">
            <a:spLocks noGrp="1"/>
          </p:cNvSpPr>
          <p:nvPr>
            <p:ph type="sldNum" idx="12"/>
          </p:nvPr>
        </p:nvSpPr>
        <p:spPr>
          <a:xfrm>
            <a:off x="8572500" y="-50"/>
            <a:ext cx="571500" cy="640200"/>
          </a:xfrm>
          <a:prstGeom prst="rect">
            <a:avLst/>
          </a:prstGeom>
          <a:solidFill>
            <a:schemeClr val="accent4"/>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lvl1pPr lvl="0" rtl="0">
              <a:buNone/>
              <a:defRPr sz="1400"/>
            </a:lvl1pPr>
            <a:lvl2pPr lvl="1" rtl="0">
              <a:buNone/>
              <a:defRPr sz="1400"/>
            </a:lvl2pPr>
            <a:lvl3pPr lvl="2" rtl="0">
              <a:buNone/>
              <a:defRPr sz="1400"/>
            </a:lvl3pPr>
            <a:lvl4pPr lvl="3" rtl="0">
              <a:buNone/>
              <a:defRPr sz="1400"/>
            </a:lvl4pPr>
            <a:lvl5pPr lvl="4" rtl="0">
              <a:buNone/>
              <a:defRPr sz="1400"/>
            </a:lvl5pPr>
            <a:lvl6pPr lvl="5" rtl="0">
              <a:buNone/>
              <a:defRPr sz="1400"/>
            </a:lvl6pPr>
            <a:lvl7pPr lvl="6" rtl="0">
              <a:buNone/>
              <a:defRPr sz="1400"/>
            </a:lvl7pPr>
            <a:lvl8pPr lvl="7" rtl="0">
              <a:buNone/>
              <a:defRPr sz="1400"/>
            </a:lvl8pPr>
            <a:lvl9pPr lvl="8" rtl="0">
              <a:buNone/>
              <a:defRPr sz="1400"/>
            </a:lvl9pPr>
          </a:lstStyle>
          <a:p>
            <a:pPr marL="0" lvl="0" indent="0" algn="ctr" rtl="0">
              <a:spcBef>
                <a:spcPts val="0"/>
              </a:spcBef>
              <a:spcAft>
                <a:spcPts val="0"/>
              </a:spcAft>
              <a:buNone/>
            </a:pPr>
            <a:fld id="{00000000-1234-1234-1234-123412341234}" type="slidenum">
              <a:rPr lang="en"/>
              <a:t>‹#›</a:t>
            </a:fld>
            <a:endParaRPr/>
          </a:p>
        </p:txBody>
      </p:sp>
      <p:sp>
        <p:nvSpPr>
          <p:cNvPr id="120" name="Google Shape;120;p22"/>
          <p:cNvSpPr/>
          <p:nvPr/>
        </p:nvSpPr>
        <p:spPr>
          <a:xfrm>
            <a:off x="0" y="3214700"/>
            <a:ext cx="9144000" cy="1929000"/>
          </a:xfrm>
          <a:prstGeom prst="rect">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21" name="Google Shape;121;p22"/>
          <p:cNvSpPr/>
          <p:nvPr/>
        </p:nvSpPr>
        <p:spPr>
          <a:xfrm>
            <a:off x="2277888" y="3214700"/>
            <a:ext cx="2286000" cy="1929000"/>
          </a:xfrm>
          <a:prstGeom prst="rect">
            <a:avLst/>
          </a:prstGeom>
          <a:solidFill>
            <a:schemeClr val="accent4"/>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22" name="Google Shape;122;p22"/>
          <p:cNvSpPr/>
          <p:nvPr/>
        </p:nvSpPr>
        <p:spPr>
          <a:xfrm>
            <a:off x="4572000" y="3214700"/>
            <a:ext cx="2286000" cy="1929000"/>
          </a:xfrm>
          <a:prstGeom prst="rect">
            <a:avLst/>
          </a:prstGeom>
          <a:solidFill>
            <a:schemeClr val="accent4"/>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23" name="Google Shape;123;p22"/>
          <p:cNvSpPr>
            <a:spLocks noGrp="1"/>
          </p:cNvSpPr>
          <p:nvPr>
            <p:ph type="pic" idx="2"/>
          </p:nvPr>
        </p:nvSpPr>
        <p:spPr>
          <a:xfrm>
            <a:off x="2286000" y="1928850"/>
            <a:ext cx="1714500" cy="1285800"/>
          </a:xfrm>
          <a:prstGeom prst="rect">
            <a:avLst/>
          </a:prstGeom>
          <a:noFill/>
          <a:ln>
            <a:noFill/>
          </a:ln>
        </p:spPr>
      </p:sp>
      <p:sp>
        <p:nvSpPr>
          <p:cNvPr id="124" name="Google Shape;124;p22"/>
          <p:cNvSpPr>
            <a:spLocks noGrp="1"/>
          </p:cNvSpPr>
          <p:nvPr>
            <p:ph type="pic" idx="3"/>
          </p:nvPr>
        </p:nvSpPr>
        <p:spPr>
          <a:xfrm>
            <a:off x="0" y="1928800"/>
            <a:ext cx="1714500" cy="1285800"/>
          </a:xfrm>
          <a:prstGeom prst="rect">
            <a:avLst/>
          </a:prstGeom>
          <a:noFill/>
          <a:ln>
            <a:noFill/>
          </a:ln>
        </p:spPr>
      </p:sp>
      <p:sp>
        <p:nvSpPr>
          <p:cNvPr id="125" name="Google Shape;125;p22"/>
          <p:cNvSpPr>
            <a:spLocks noGrp="1"/>
          </p:cNvSpPr>
          <p:nvPr>
            <p:ph type="pic" idx="4"/>
          </p:nvPr>
        </p:nvSpPr>
        <p:spPr>
          <a:xfrm>
            <a:off x="4572000" y="1928850"/>
            <a:ext cx="1714500" cy="1285800"/>
          </a:xfrm>
          <a:prstGeom prst="rect">
            <a:avLst/>
          </a:prstGeom>
          <a:noFill/>
          <a:ln>
            <a:noFill/>
          </a:ln>
        </p:spPr>
      </p:sp>
      <p:sp>
        <p:nvSpPr>
          <p:cNvPr id="126" name="Google Shape;126;p22"/>
          <p:cNvSpPr>
            <a:spLocks noGrp="1"/>
          </p:cNvSpPr>
          <p:nvPr>
            <p:ph type="pic" idx="5"/>
          </p:nvPr>
        </p:nvSpPr>
        <p:spPr>
          <a:xfrm>
            <a:off x="6858000" y="1928850"/>
            <a:ext cx="1714500" cy="1285800"/>
          </a:xfrm>
          <a:prstGeom prst="rect">
            <a:avLst/>
          </a:prstGeom>
          <a:noFill/>
          <a:ln>
            <a:noFill/>
          </a:ln>
        </p:spPr>
      </p:sp>
      <p:sp>
        <p:nvSpPr>
          <p:cNvPr id="127" name="Google Shape;127;p22"/>
          <p:cNvSpPr txBox="1">
            <a:spLocks noGrp="1"/>
          </p:cNvSpPr>
          <p:nvPr>
            <p:ph type="title"/>
          </p:nvPr>
        </p:nvSpPr>
        <p:spPr>
          <a:xfrm>
            <a:off x="175800" y="125600"/>
            <a:ext cx="8396700" cy="1662300"/>
          </a:xfrm>
          <a:prstGeom prst="rect">
            <a:avLst/>
          </a:prstGeom>
        </p:spPr>
        <p:txBody>
          <a:bodyPr spcFirstLastPara="1" wrap="square" lIns="91425" tIns="91425" rIns="91425" bIns="91425" anchor="t" anchorCtr="0">
            <a:noAutofit/>
          </a:bodyPr>
          <a:lstStyle>
            <a:lvl1pPr lvl="0">
              <a:spcBef>
                <a:spcPts val="0"/>
              </a:spcBef>
              <a:spcAft>
                <a:spcPts val="0"/>
              </a:spcAft>
              <a:buClr>
                <a:schemeClr val="lt1"/>
              </a:buClr>
              <a:buSzPts val="6000"/>
              <a:buNone/>
              <a:defRPr sz="6000">
                <a:solidFill>
                  <a:schemeClr val="lt1"/>
                </a:solidFill>
              </a:defRPr>
            </a:lvl1pPr>
            <a:lvl2pPr lvl="1">
              <a:spcBef>
                <a:spcPts val="0"/>
              </a:spcBef>
              <a:spcAft>
                <a:spcPts val="0"/>
              </a:spcAft>
              <a:buSzPts val="6000"/>
              <a:buNone/>
              <a:defRPr sz="6000"/>
            </a:lvl2pPr>
            <a:lvl3pPr lvl="2">
              <a:spcBef>
                <a:spcPts val="0"/>
              </a:spcBef>
              <a:spcAft>
                <a:spcPts val="0"/>
              </a:spcAft>
              <a:buSzPts val="6000"/>
              <a:buNone/>
              <a:defRPr sz="6000"/>
            </a:lvl3pPr>
            <a:lvl4pPr lvl="3">
              <a:spcBef>
                <a:spcPts val="0"/>
              </a:spcBef>
              <a:spcAft>
                <a:spcPts val="0"/>
              </a:spcAft>
              <a:buSzPts val="6000"/>
              <a:buNone/>
              <a:defRPr sz="6000"/>
            </a:lvl4pPr>
            <a:lvl5pPr lvl="4">
              <a:spcBef>
                <a:spcPts val="0"/>
              </a:spcBef>
              <a:spcAft>
                <a:spcPts val="0"/>
              </a:spcAft>
              <a:buSzPts val="6000"/>
              <a:buNone/>
              <a:defRPr sz="6000"/>
            </a:lvl5pPr>
            <a:lvl6pPr lvl="5">
              <a:spcBef>
                <a:spcPts val="0"/>
              </a:spcBef>
              <a:spcAft>
                <a:spcPts val="0"/>
              </a:spcAft>
              <a:buSzPts val="6000"/>
              <a:buNone/>
              <a:defRPr sz="6000"/>
            </a:lvl6pPr>
            <a:lvl7pPr lvl="6">
              <a:spcBef>
                <a:spcPts val="0"/>
              </a:spcBef>
              <a:spcAft>
                <a:spcPts val="0"/>
              </a:spcAft>
              <a:buSzPts val="6000"/>
              <a:buNone/>
              <a:defRPr sz="6000"/>
            </a:lvl7pPr>
            <a:lvl8pPr lvl="7">
              <a:spcBef>
                <a:spcPts val="0"/>
              </a:spcBef>
              <a:spcAft>
                <a:spcPts val="0"/>
              </a:spcAft>
              <a:buSzPts val="6000"/>
              <a:buNone/>
              <a:defRPr sz="6000"/>
            </a:lvl8pPr>
            <a:lvl9pPr lvl="8">
              <a:spcBef>
                <a:spcPts val="0"/>
              </a:spcBef>
              <a:spcAft>
                <a:spcPts val="0"/>
              </a:spcAft>
              <a:buSzPts val="6000"/>
              <a:buNone/>
              <a:defRPr sz="6000"/>
            </a:lvl9pPr>
          </a:lstStyle>
          <a:p>
            <a:endParaRPr/>
          </a:p>
        </p:txBody>
      </p:sp>
      <p:sp>
        <p:nvSpPr>
          <p:cNvPr id="128" name="Google Shape;128;p22"/>
          <p:cNvSpPr txBox="1">
            <a:spLocks noGrp="1"/>
          </p:cNvSpPr>
          <p:nvPr>
            <p:ph type="body" idx="1"/>
          </p:nvPr>
        </p:nvSpPr>
        <p:spPr>
          <a:xfrm>
            <a:off x="7044450" y="3319325"/>
            <a:ext cx="1929300" cy="18243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Clr>
                <a:schemeClr val="lt1"/>
              </a:buClr>
              <a:buSzPts val="1100"/>
              <a:buChar char="●"/>
              <a:defRPr sz="1100">
                <a:solidFill>
                  <a:schemeClr val="lt1"/>
                </a:solidFill>
              </a:defRPr>
            </a:lvl1pPr>
            <a:lvl2pPr marL="914400" lvl="1" indent="-298450">
              <a:spcBef>
                <a:spcPts val="0"/>
              </a:spcBef>
              <a:spcAft>
                <a:spcPts val="0"/>
              </a:spcAft>
              <a:buClr>
                <a:schemeClr val="lt1"/>
              </a:buClr>
              <a:buSzPts val="1100"/>
              <a:buChar char="○"/>
              <a:defRPr sz="1100">
                <a:solidFill>
                  <a:schemeClr val="lt1"/>
                </a:solidFill>
              </a:defRPr>
            </a:lvl2pPr>
            <a:lvl3pPr marL="1371600" lvl="2" indent="-298450">
              <a:spcBef>
                <a:spcPts val="0"/>
              </a:spcBef>
              <a:spcAft>
                <a:spcPts val="0"/>
              </a:spcAft>
              <a:buClr>
                <a:schemeClr val="lt1"/>
              </a:buClr>
              <a:buSzPts val="1100"/>
              <a:buChar char="■"/>
              <a:defRPr sz="1100">
                <a:solidFill>
                  <a:schemeClr val="lt1"/>
                </a:solidFill>
              </a:defRPr>
            </a:lvl3pPr>
            <a:lvl4pPr marL="1828800" lvl="3" indent="-298450">
              <a:spcBef>
                <a:spcPts val="0"/>
              </a:spcBef>
              <a:spcAft>
                <a:spcPts val="0"/>
              </a:spcAft>
              <a:buClr>
                <a:schemeClr val="lt1"/>
              </a:buClr>
              <a:buSzPts val="1100"/>
              <a:buChar char="●"/>
              <a:defRPr sz="1100">
                <a:solidFill>
                  <a:schemeClr val="lt1"/>
                </a:solidFill>
              </a:defRPr>
            </a:lvl4pPr>
            <a:lvl5pPr marL="2286000" lvl="4" indent="-298450">
              <a:spcBef>
                <a:spcPts val="0"/>
              </a:spcBef>
              <a:spcAft>
                <a:spcPts val="0"/>
              </a:spcAft>
              <a:buClr>
                <a:schemeClr val="lt1"/>
              </a:buClr>
              <a:buSzPts val="1100"/>
              <a:buChar char="○"/>
              <a:defRPr sz="1100">
                <a:solidFill>
                  <a:schemeClr val="lt1"/>
                </a:solidFill>
              </a:defRPr>
            </a:lvl5pPr>
            <a:lvl6pPr marL="2743200" lvl="5" indent="-298450">
              <a:spcBef>
                <a:spcPts val="0"/>
              </a:spcBef>
              <a:spcAft>
                <a:spcPts val="0"/>
              </a:spcAft>
              <a:buClr>
                <a:schemeClr val="lt1"/>
              </a:buClr>
              <a:buSzPts val="1100"/>
              <a:buChar char="■"/>
              <a:defRPr sz="1100">
                <a:solidFill>
                  <a:schemeClr val="lt1"/>
                </a:solidFill>
              </a:defRPr>
            </a:lvl6pPr>
            <a:lvl7pPr marL="3200400" lvl="6" indent="-298450">
              <a:spcBef>
                <a:spcPts val="0"/>
              </a:spcBef>
              <a:spcAft>
                <a:spcPts val="0"/>
              </a:spcAft>
              <a:buClr>
                <a:schemeClr val="lt1"/>
              </a:buClr>
              <a:buSzPts val="1100"/>
              <a:buChar char="●"/>
              <a:defRPr sz="1100">
                <a:solidFill>
                  <a:schemeClr val="lt1"/>
                </a:solidFill>
              </a:defRPr>
            </a:lvl7pPr>
            <a:lvl8pPr marL="3657600" lvl="7" indent="-298450">
              <a:spcBef>
                <a:spcPts val="0"/>
              </a:spcBef>
              <a:spcAft>
                <a:spcPts val="0"/>
              </a:spcAft>
              <a:buClr>
                <a:schemeClr val="lt1"/>
              </a:buClr>
              <a:buSzPts val="1100"/>
              <a:buChar char="○"/>
              <a:defRPr sz="1100">
                <a:solidFill>
                  <a:schemeClr val="lt1"/>
                </a:solidFill>
              </a:defRPr>
            </a:lvl8pPr>
            <a:lvl9pPr marL="4114800" lvl="8" indent="-298450">
              <a:spcBef>
                <a:spcPts val="0"/>
              </a:spcBef>
              <a:spcAft>
                <a:spcPts val="0"/>
              </a:spcAft>
              <a:buClr>
                <a:schemeClr val="lt1"/>
              </a:buClr>
              <a:buSzPts val="1100"/>
              <a:buChar char="■"/>
              <a:defRPr sz="1100">
                <a:solidFill>
                  <a:schemeClr val="lt1"/>
                </a:solidFill>
              </a:defRPr>
            </a:lvl9pPr>
          </a:lstStyle>
          <a:p>
            <a:endParaRPr/>
          </a:p>
        </p:txBody>
      </p:sp>
      <p:sp>
        <p:nvSpPr>
          <p:cNvPr id="129" name="Google Shape;129;p22"/>
          <p:cNvSpPr txBox="1">
            <a:spLocks noGrp="1"/>
          </p:cNvSpPr>
          <p:nvPr>
            <p:ph type="body" idx="6"/>
          </p:nvPr>
        </p:nvSpPr>
        <p:spPr>
          <a:xfrm>
            <a:off x="162150" y="3319325"/>
            <a:ext cx="1929300" cy="18243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Clr>
                <a:schemeClr val="lt1"/>
              </a:buClr>
              <a:buSzPts val="1100"/>
              <a:buChar char="●"/>
              <a:defRPr sz="1100">
                <a:solidFill>
                  <a:schemeClr val="lt1"/>
                </a:solidFill>
              </a:defRPr>
            </a:lvl1pPr>
            <a:lvl2pPr marL="914400" lvl="1" indent="-298450">
              <a:spcBef>
                <a:spcPts val="0"/>
              </a:spcBef>
              <a:spcAft>
                <a:spcPts val="0"/>
              </a:spcAft>
              <a:buClr>
                <a:schemeClr val="lt1"/>
              </a:buClr>
              <a:buSzPts val="1100"/>
              <a:buChar char="○"/>
              <a:defRPr sz="1100">
                <a:solidFill>
                  <a:schemeClr val="lt1"/>
                </a:solidFill>
              </a:defRPr>
            </a:lvl2pPr>
            <a:lvl3pPr marL="1371600" lvl="2" indent="-298450">
              <a:spcBef>
                <a:spcPts val="0"/>
              </a:spcBef>
              <a:spcAft>
                <a:spcPts val="0"/>
              </a:spcAft>
              <a:buClr>
                <a:schemeClr val="lt1"/>
              </a:buClr>
              <a:buSzPts val="1100"/>
              <a:buChar char="■"/>
              <a:defRPr sz="1100">
                <a:solidFill>
                  <a:schemeClr val="lt1"/>
                </a:solidFill>
              </a:defRPr>
            </a:lvl3pPr>
            <a:lvl4pPr marL="1828800" lvl="3" indent="-298450">
              <a:spcBef>
                <a:spcPts val="0"/>
              </a:spcBef>
              <a:spcAft>
                <a:spcPts val="0"/>
              </a:spcAft>
              <a:buClr>
                <a:schemeClr val="lt1"/>
              </a:buClr>
              <a:buSzPts val="1100"/>
              <a:buChar char="●"/>
              <a:defRPr sz="1100">
                <a:solidFill>
                  <a:schemeClr val="lt1"/>
                </a:solidFill>
              </a:defRPr>
            </a:lvl4pPr>
            <a:lvl5pPr marL="2286000" lvl="4" indent="-298450">
              <a:spcBef>
                <a:spcPts val="0"/>
              </a:spcBef>
              <a:spcAft>
                <a:spcPts val="0"/>
              </a:spcAft>
              <a:buClr>
                <a:schemeClr val="lt1"/>
              </a:buClr>
              <a:buSzPts val="1100"/>
              <a:buChar char="○"/>
              <a:defRPr sz="1100">
                <a:solidFill>
                  <a:schemeClr val="lt1"/>
                </a:solidFill>
              </a:defRPr>
            </a:lvl5pPr>
            <a:lvl6pPr marL="2743200" lvl="5" indent="-298450">
              <a:spcBef>
                <a:spcPts val="0"/>
              </a:spcBef>
              <a:spcAft>
                <a:spcPts val="0"/>
              </a:spcAft>
              <a:buClr>
                <a:schemeClr val="lt1"/>
              </a:buClr>
              <a:buSzPts val="1100"/>
              <a:buChar char="■"/>
              <a:defRPr sz="1100">
                <a:solidFill>
                  <a:schemeClr val="lt1"/>
                </a:solidFill>
              </a:defRPr>
            </a:lvl6pPr>
            <a:lvl7pPr marL="3200400" lvl="6" indent="-298450">
              <a:spcBef>
                <a:spcPts val="0"/>
              </a:spcBef>
              <a:spcAft>
                <a:spcPts val="0"/>
              </a:spcAft>
              <a:buClr>
                <a:schemeClr val="lt1"/>
              </a:buClr>
              <a:buSzPts val="1100"/>
              <a:buChar char="●"/>
              <a:defRPr sz="1100">
                <a:solidFill>
                  <a:schemeClr val="lt1"/>
                </a:solidFill>
              </a:defRPr>
            </a:lvl7pPr>
            <a:lvl8pPr marL="3657600" lvl="7" indent="-298450">
              <a:spcBef>
                <a:spcPts val="0"/>
              </a:spcBef>
              <a:spcAft>
                <a:spcPts val="0"/>
              </a:spcAft>
              <a:buClr>
                <a:schemeClr val="lt1"/>
              </a:buClr>
              <a:buSzPts val="1100"/>
              <a:buChar char="○"/>
              <a:defRPr sz="1100">
                <a:solidFill>
                  <a:schemeClr val="lt1"/>
                </a:solidFill>
              </a:defRPr>
            </a:lvl8pPr>
            <a:lvl9pPr marL="4114800" lvl="8" indent="-298450">
              <a:spcBef>
                <a:spcPts val="0"/>
              </a:spcBef>
              <a:spcAft>
                <a:spcPts val="0"/>
              </a:spcAft>
              <a:buClr>
                <a:schemeClr val="lt1"/>
              </a:buClr>
              <a:buSzPts val="1100"/>
              <a:buChar char="■"/>
              <a:defRPr sz="1100">
                <a:solidFill>
                  <a:schemeClr val="lt1"/>
                </a:solidFill>
              </a:defRPr>
            </a:lvl9pPr>
          </a:lstStyle>
          <a:p>
            <a:endParaRPr/>
          </a:p>
        </p:txBody>
      </p:sp>
      <p:sp>
        <p:nvSpPr>
          <p:cNvPr id="130" name="Google Shape;130;p22"/>
          <p:cNvSpPr txBox="1">
            <a:spLocks noGrp="1"/>
          </p:cNvSpPr>
          <p:nvPr>
            <p:ph type="body" idx="7"/>
          </p:nvPr>
        </p:nvSpPr>
        <p:spPr>
          <a:xfrm>
            <a:off x="4750350" y="3319325"/>
            <a:ext cx="1929300" cy="18243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Clr>
                <a:schemeClr val="lt1"/>
              </a:buClr>
              <a:buSzPts val="1100"/>
              <a:buChar char="●"/>
              <a:defRPr sz="1100">
                <a:solidFill>
                  <a:schemeClr val="lt1"/>
                </a:solidFill>
              </a:defRPr>
            </a:lvl1pPr>
            <a:lvl2pPr marL="914400" lvl="1" indent="-298450">
              <a:spcBef>
                <a:spcPts val="0"/>
              </a:spcBef>
              <a:spcAft>
                <a:spcPts val="0"/>
              </a:spcAft>
              <a:buClr>
                <a:schemeClr val="lt1"/>
              </a:buClr>
              <a:buSzPts val="1100"/>
              <a:buChar char="○"/>
              <a:defRPr sz="1100">
                <a:solidFill>
                  <a:schemeClr val="lt1"/>
                </a:solidFill>
              </a:defRPr>
            </a:lvl2pPr>
            <a:lvl3pPr marL="1371600" lvl="2" indent="-298450">
              <a:spcBef>
                <a:spcPts val="0"/>
              </a:spcBef>
              <a:spcAft>
                <a:spcPts val="0"/>
              </a:spcAft>
              <a:buClr>
                <a:schemeClr val="lt1"/>
              </a:buClr>
              <a:buSzPts val="1100"/>
              <a:buChar char="■"/>
              <a:defRPr sz="1100">
                <a:solidFill>
                  <a:schemeClr val="lt1"/>
                </a:solidFill>
              </a:defRPr>
            </a:lvl3pPr>
            <a:lvl4pPr marL="1828800" lvl="3" indent="-298450">
              <a:spcBef>
                <a:spcPts val="0"/>
              </a:spcBef>
              <a:spcAft>
                <a:spcPts val="0"/>
              </a:spcAft>
              <a:buClr>
                <a:schemeClr val="lt1"/>
              </a:buClr>
              <a:buSzPts val="1100"/>
              <a:buChar char="●"/>
              <a:defRPr sz="1100">
                <a:solidFill>
                  <a:schemeClr val="lt1"/>
                </a:solidFill>
              </a:defRPr>
            </a:lvl4pPr>
            <a:lvl5pPr marL="2286000" lvl="4" indent="-298450">
              <a:spcBef>
                <a:spcPts val="0"/>
              </a:spcBef>
              <a:spcAft>
                <a:spcPts val="0"/>
              </a:spcAft>
              <a:buClr>
                <a:schemeClr val="lt1"/>
              </a:buClr>
              <a:buSzPts val="1100"/>
              <a:buChar char="○"/>
              <a:defRPr sz="1100">
                <a:solidFill>
                  <a:schemeClr val="lt1"/>
                </a:solidFill>
              </a:defRPr>
            </a:lvl5pPr>
            <a:lvl6pPr marL="2743200" lvl="5" indent="-298450">
              <a:spcBef>
                <a:spcPts val="0"/>
              </a:spcBef>
              <a:spcAft>
                <a:spcPts val="0"/>
              </a:spcAft>
              <a:buClr>
                <a:schemeClr val="lt1"/>
              </a:buClr>
              <a:buSzPts val="1100"/>
              <a:buChar char="■"/>
              <a:defRPr sz="1100">
                <a:solidFill>
                  <a:schemeClr val="lt1"/>
                </a:solidFill>
              </a:defRPr>
            </a:lvl6pPr>
            <a:lvl7pPr marL="3200400" lvl="6" indent="-298450">
              <a:spcBef>
                <a:spcPts val="0"/>
              </a:spcBef>
              <a:spcAft>
                <a:spcPts val="0"/>
              </a:spcAft>
              <a:buClr>
                <a:schemeClr val="lt1"/>
              </a:buClr>
              <a:buSzPts val="1100"/>
              <a:buChar char="●"/>
              <a:defRPr sz="1100">
                <a:solidFill>
                  <a:schemeClr val="lt1"/>
                </a:solidFill>
              </a:defRPr>
            </a:lvl7pPr>
            <a:lvl8pPr marL="3657600" lvl="7" indent="-298450">
              <a:spcBef>
                <a:spcPts val="0"/>
              </a:spcBef>
              <a:spcAft>
                <a:spcPts val="0"/>
              </a:spcAft>
              <a:buClr>
                <a:schemeClr val="lt1"/>
              </a:buClr>
              <a:buSzPts val="1100"/>
              <a:buChar char="○"/>
              <a:defRPr sz="1100">
                <a:solidFill>
                  <a:schemeClr val="lt1"/>
                </a:solidFill>
              </a:defRPr>
            </a:lvl8pPr>
            <a:lvl9pPr marL="4114800" lvl="8" indent="-298450">
              <a:spcBef>
                <a:spcPts val="0"/>
              </a:spcBef>
              <a:spcAft>
                <a:spcPts val="0"/>
              </a:spcAft>
              <a:buClr>
                <a:schemeClr val="lt1"/>
              </a:buClr>
              <a:buSzPts val="1100"/>
              <a:buChar char="■"/>
              <a:defRPr sz="1100">
                <a:solidFill>
                  <a:schemeClr val="lt1"/>
                </a:solidFill>
              </a:defRPr>
            </a:lvl9pPr>
          </a:lstStyle>
          <a:p>
            <a:endParaRPr/>
          </a:p>
        </p:txBody>
      </p:sp>
      <p:sp>
        <p:nvSpPr>
          <p:cNvPr id="131" name="Google Shape;131;p22"/>
          <p:cNvSpPr txBox="1">
            <a:spLocks noGrp="1"/>
          </p:cNvSpPr>
          <p:nvPr>
            <p:ph type="body" idx="8"/>
          </p:nvPr>
        </p:nvSpPr>
        <p:spPr>
          <a:xfrm>
            <a:off x="2443275" y="3319325"/>
            <a:ext cx="1929300" cy="18243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Clr>
                <a:schemeClr val="lt1"/>
              </a:buClr>
              <a:buSzPts val="1100"/>
              <a:buChar char="●"/>
              <a:defRPr sz="1100">
                <a:solidFill>
                  <a:schemeClr val="lt1"/>
                </a:solidFill>
              </a:defRPr>
            </a:lvl1pPr>
            <a:lvl2pPr marL="914400" lvl="1" indent="-298450">
              <a:spcBef>
                <a:spcPts val="0"/>
              </a:spcBef>
              <a:spcAft>
                <a:spcPts val="0"/>
              </a:spcAft>
              <a:buClr>
                <a:schemeClr val="lt1"/>
              </a:buClr>
              <a:buSzPts val="1100"/>
              <a:buChar char="○"/>
              <a:defRPr sz="1100">
                <a:solidFill>
                  <a:schemeClr val="lt1"/>
                </a:solidFill>
              </a:defRPr>
            </a:lvl2pPr>
            <a:lvl3pPr marL="1371600" lvl="2" indent="-298450">
              <a:spcBef>
                <a:spcPts val="0"/>
              </a:spcBef>
              <a:spcAft>
                <a:spcPts val="0"/>
              </a:spcAft>
              <a:buClr>
                <a:schemeClr val="lt1"/>
              </a:buClr>
              <a:buSzPts val="1100"/>
              <a:buChar char="■"/>
              <a:defRPr sz="1100">
                <a:solidFill>
                  <a:schemeClr val="lt1"/>
                </a:solidFill>
              </a:defRPr>
            </a:lvl3pPr>
            <a:lvl4pPr marL="1828800" lvl="3" indent="-298450">
              <a:spcBef>
                <a:spcPts val="0"/>
              </a:spcBef>
              <a:spcAft>
                <a:spcPts val="0"/>
              </a:spcAft>
              <a:buClr>
                <a:schemeClr val="lt1"/>
              </a:buClr>
              <a:buSzPts val="1100"/>
              <a:buChar char="●"/>
              <a:defRPr sz="1100">
                <a:solidFill>
                  <a:schemeClr val="lt1"/>
                </a:solidFill>
              </a:defRPr>
            </a:lvl4pPr>
            <a:lvl5pPr marL="2286000" lvl="4" indent="-298450">
              <a:spcBef>
                <a:spcPts val="0"/>
              </a:spcBef>
              <a:spcAft>
                <a:spcPts val="0"/>
              </a:spcAft>
              <a:buClr>
                <a:schemeClr val="lt1"/>
              </a:buClr>
              <a:buSzPts val="1100"/>
              <a:buChar char="○"/>
              <a:defRPr sz="1100">
                <a:solidFill>
                  <a:schemeClr val="lt1"/>
                </a:solidFill>
              </a:defRPr>
            </a:lvl5pPr>
            <a:lvl6pPr marL="2743200" lvl="5" indent="-298450">
              <a:spcBef>
                <a:spcPts val="0"/>
              </a:spcBef>
              <a:spcAft>
                <a:spcPts val="0"/>
              </a:spcAft>
              <a:buClr>
                <a:schemeClr val="lt1"/>
              </a:buClr>
              <a:buSzPts val="1100"/>
              <a:buChar char="■"/>
              <a:defRPr sz="1100">
                <a:solidFill>
                  <a:schemeClr val="lt1"/>
                </a:solidFill>
              </a:defRPr>
            </a:lvl6pPr>
            <a:lvl7pPr marL="3200400" lvl="6" indent="-298450">
              <a:spcBef>
                <a:spcPts val="0"/>
              </a:spcBef>
              <a:spcAft>
                <a:spcPts val="0"/>
              </a:spcAft>
              <a:buClr>
                <a:schemeClr val="lt1"/>
              </a:buClr>
              <a:buSzPts val="1100"/>
              <a:buChar char="●"/>
              <a:defRPr sz="1100">
                <a:solidFill>
                  <a:schemeClr val="lt1"/>
                </a:solidFill>
              </a:defRPr>
            </a:lvl7pPr>
            <a:lvl8pPr marL="3657600" lvl="7" indent="-298450">
              <a:spcBef>
                <a:spcPts val="0"/>
              </a:spcBef>
              <a:spcAft>
                <a:spcPts val="0"/>
              </a:spcAft>
              <a:buClr>
                <a:schemeClr val="lt1"/>
              </a:buClr>
              <a:buSzPts val="1100"/>
              <a:buChar char="○"/>
              <a:defRPr sz="1100">
                <a:solidFill>
                  <a:schemeClr val="lt1"/>
                </a:solidFill>
              </a:defRPr>
            </a:lvl8pPr>
            <a:lvl9pPr marL="4114800" lvl="8" indent="-298450">
              <a:spcBef>
                <a:spcPts val="0"/>
              </a:spcBef>
              <a:spcAft>
                <a:spcPts val="0"/>
              </a:spcAft>
              <a:buClr>
                <a:schemeClr val="lt1"/>
              </a:buClr>
              <a:buSzPts val="1100"/>
              <a:buChar char="■"/>
              <a:defRPr sz="1100">
                <a:solidFill>
                  <a:schemeClr val="lt1"/>
                </a:solidFill>
              </a:defRPr>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Service Detail">
  <p:cSld name="ONE_COLUMN_TEXT">
    <p:bg>
      <p:bgPr>
        <a:solidFill>
          <a:schemeClr val="accent1"/>
        </a:solidFill>
        <a:effectLst/>
      </p:bgPr>
    </p:bg>
    <p:spTree>
      <p:nvGrpSpPr>
        <p:cNvPr id="1" name="Shape 132"/>
        <p:cNvGrpSpPr/>
        <p:nvPr/>
      </p:nvGrpSpPr>
      <p:grpSpPr>
        <a:xfrm>
          <a:off x="0" y="0"/>
          <a:ext cx="0" cy="0"/>
          <a:chOff x="0" y="0"/>
          <a:chExt cx="0" cy="0"/>
        </a:xfrm>
      </p:grpSpPr>
      <p:graphicFrame>
        <p:nvGraphicFramePr>
          <p:cNvPr id="133" name="Google Shape;133;p23"/>
          <p:cNvGraphicFramePr/>
          <p:nvPr/>
        </p:nvGraphicFramePr>
        <p:xfrm>
          <a:off x="457200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134" name="Google Shape;134;p23"/>
          <p:cNvSpPr txBox="1">
            <a:spLocks noGrp="1"/>
          </p:cNvSpPr>
          <p:nvPr>
            <p:ph type="sldNum" idx="12"/>
          </p:nvPr>
        </p:nvSpPr>
        <p:spPr>
          <a:xfrm>
            <a:off x="8572500" y="-50"/>
            <a:ext cx="571500" cy="640200"/>
          </a:xfrm>
          <a:prstGeom prst="rect">
            <a:avLst/>
          </a:prstGeom>
          <a:solidFill>
            <a:schemeClr val="accent1"/>
          </a:solid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lvl1pPr lvl="0" rtl="0">
              <a:buNone/>
              <a:defRPr sz="1400"/>
            </a:lvl1pPr>
            <a:lvl2pPr lvl="1" rtl="0">
              <a:buNone/>
              <a:defRPr sz="1400"/>
            </a:lvl2pPr>
            <a:lvl3pPr lvl="2" rtl="0">
              <a:buNone/>
              <a:defRPr sz="1400"/>
            </a:lvl3pPr>
            <a:lvl4pPr lvl="3" rtl="0">
              <a:buNone/>
              <a:defRPr sz="1400"/>
            </a:lvl4pPr>
            <a:lvl5pPr lvl="4" rtl="0">
              <a:buNone/>
              <a:defRPr sz="1400"/>
            </a:lvl5pPr>
            <a:lvl6pPr lvl="5" rtl="0">
              <a:buNone/>
              <a:defRPr sz="1400"/>
            </a:lvl6pPr>
            <a:lvl7pPr lvl="6" rtl="0">
              <a:buNone/>
              <a:defRPr sz="1400"/>
            </a:lvl7pPr>
            <a:lvl8pPr lvl="7" rtl="0">
              <a:buNone/>
              <a:defRPr sz="1400"/>
            </a:lvl8pPr>
            <a:lvl9pPr lvl="8" rtl="0">
              <a:buNone/>
              <a:defRPr sz="1400"/>
            </a:lvl9pPr>
          </a:lstStyle>
          <a:p>
            <a:pPr marL="0" lvl="0" indent="0" algn="ctr" rtl="0">
              <a:spcBef>
                <a:spcPts val="0"/>
              </a:spcBef>
              <a:spcAft>
                <a:spcPts val="0"/>
              </a:spcAft>
              <a:buNone/>
            </a:pPr>
            <a:fld id="{00000000-1234-1234-1234-123412341234}" type="slidenum">
              <a:rPr lang="en"/>
              <a:t>‹#›</a:t>
            </a:fld>
            <a:endParaRPr/>
          </a:p>
        </p:txBody>
      </p:sp>
      <p:sp>
        <p:nvSpPr>
          <p:cNvPr id="135" name="Google Shape;135;p23"/>
          <p:cNvSpPr>
            <a:spLocks noGrp="1"/>
          </p:cNvSpPr>
          <p:nvPr>
            <p:ph type="pic" idx="2"/>
          </p:nvPr>
        </p:nvSpPr>
        <p:spPr>
          <a:xfrm>
            <a:off x="-25" y="-50"/>
            <a:ext cx="4572000" cy="5143500"/>
          </a:xfrm>
          <a:prstGeom prst="rect">
            <a:avLst/>
          </a:prstGeom>
          <a:noFill/>
          <a:ln>
            <a:noFill/>
          </a:ln>
        </p:spPr>
      </p:sp>
      <p:sp>
        <p:nvSpPr>
          <p:cNvPr id="136" name="Google Shape;136;p23"/>
          <p:cNvSpPr/>
          <p:nvPr/>
        </p:nvSpPr>
        <p:spPr>
          <a:xfrm>
            <a:off x="4572000" y="2571750"/>
            <a:ext cx="2286000" cy="1285800"/>
          </a:xfrm>
          <a:prstGeom prst="rect">
            <a:avLst/>
          </a:prstGeom>
          <a:solidFill>
            <a:schemeClr val="accent1"/>
          </a:solid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37" name="Google Shape;137;p23"/>
          <p:cNvSpPr/>
          <p:nvPr/>
        </p:nvSpPr>
        <p:spPr>
          <a:xfrm>
            <a:off x="6858000" y="2571750"/>
            <a:ext cx="2286000" cy="1285800"/>
          </a:xfrm>
          <a:prstGeom prst="rect">
            <a:avLst/>
          </a:prstGeom>
          <a:solidFill>
            <a:schemeClr val="accent1"/>
          </a:solid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38" name="Google Shape;138;p23"/>
          <p:cNvSpPr/>
          <p:nvPr/>
        </p:nvSpPr>
        <p:spPr>
          <a:xfrm>
            <a:off x="4572000" y="3857550"/>
            <a:ext cx="2286000" cy="1285800"/>
          </a:xfrm>
          <a:prstGeom prst="rect">
            <a:avLst/>
          </a:prstGeom>
          <a:solidFill>
            <a:schemeClr val="accent1"/>
          </a:solid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39" name="Google Shape;139;p23"/>
          <p:cNvSpPr/>
          <p:nvPr/>
        </p:nvSpPr>
        <p:spPr>
          <a:xfrm>
            <a:off x="6858000" y="3857550"/>
            <a:ext cx="2286000" cy="1285800"/>
          </a:xfrm>
          <a:prstGeom prst="rect">
            <a:avLst/>
          </a:prstGeom>
          <a:solidFill>
            <a:schemeClr val="accent1"/>
          </a:solid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40" name="Google Shape;140;p23"/>
          <p:cNvSpPr>
            <a:spLocks noGrp="1"/>
          </p:cNvSpPr>
          <p:nvPr>
            <p:ph type="pic" idx="3"/>
          </p:nvPr>
        </p:nvSpPr>
        <p:spPr>
          <a:xfrm>
            <a:off x="8572500" y="1285868"/>
            <a:ext cx="571500" cy="642900"/>
          </a:xfrm>
          <a:prstGeom prst="rect">
            <a:avLst/>
          </a:prstGeom>
          <a:noFill/>
          <a:ln>
            <a:noFill/>
          </a:ln>
        </p:spPr>
      </p:sp>
      <p:sp>
        <p:nvSpPr>
          <p:cNvPr id="141" name="Google Shape;141;p23"/>
          <p:cNvSpPr txBox="1">
            <a:spLocks noGrp="1"/>
          </p:cNvSpPr>
          <p:nvPr>
            <p:ph type="title"/>
          </p:nvPr>
        </p:nvSpPr>
        <p:spPr>
          <a:xfrm>
            <a:off x="4745850" y="125600"/>
            <a:ext cx="4224300" cy="1662300"/>
          </a:xfrm>
          <a:prstGeom prst="rect">
            <a:avLst/>
          </a:prstGeom>
        </p:spPr>
        <p:txBody>
          <a:bodyPr spcFirstLastPara="1" wrap="square" lIns="91425" tIns="91425" rIns="91425" bIns="91425" anchor="t" anchorCtr="0">
            <a:noAutofit/>
          </a:bodyPr>
          <a:lstStyle>
            <a:lvl1pPr lvl="0">
              <a:spcBef>
                <a:spcPts val="0"/>
              </a:spcBef>
              <a:spcAft>
                <a:spcPts val="0"/>
              </a:spcAft>
              <a:buClr>
                <a:schemeClr val="lt1"/>
              </a:buClr>
              <a:buSzPts val="6000"/>
              <a:buNone/>
              <a:defRPr sz="6000">
                <a:solidFill>
                  <a:schemeClr val="lt1"/>
                </a:solidFill>
              </a:defRPr>
            </a:lvl1pPr>
            <a:lvl2pPr lvl="1">
              <a:spcBef>
                <a:spcPts val="0"/>
              </a:spcBef>
              <a:spcAft>
                <a:spcPts val="0"/>
              </a:spcAft>
              <a:buClr>
                <a:schemeClr val="lt1"/>
              </a:buClr>
              <a:buSzPts val="6000"/>
              <a:buNone/>
              <a:defRPr sz="6000">
                <a:solidFill>
                  <a:schemeClr val="lt1"/>
                </a:solidFill>
              </a:defRPr>
            </a:lvl2pPr>
            <a:lvl3pPr lvl="2">
              <a:spcBef>
                <a:spcPts val="0"/>
              </a:spcBef>
              <a:spcAft>
                <a:spcPts val="0"/>
              </a:spcAft>
              <a:buClr>
                <a:schemeClr val="lt1"/>
              </a:buClr>
              <a:buSzPts val="6000"/>
              <a:buNone/>
              <a:defRPr sz="6000">
                <a:solidFill>
                  <a:schemeClr val="lt1"/>
                </a:solidFill>
              </a:defRPr>
            </a:lvl3pPr>
            <a:lvl4pPr lvl="3">
              <a:spcBef>
                <a:spcPts val="0"/>
              </a:spcBef>
              <a:spcAft>
                <a:spcPts val="0"/>
              </a:spcAft>
              <a:buClr>
                <a:schemeClr val="lt1"/>
              </a:buClr>
              <a:buSzPts val="6000"/>
              <a:buNone/>
              <a:defRPr sz="6000">
                <a:solidFill>
                  <a:schemeClr val="lt1"/>
                </a:solidFill>
              </a:defRPr>
            </a:lvl4pPr>
            <a:lvl5pPr lvl="4">
              <a:spcBef>
                <a:spcPts val="0"/>
              </a:spcBef>
              <a:spcAft>
                <a:spcPts val="0"/>
              </a:spcAft>
              <a:buClr>
                <a:schemeClr val="lt1"/>
              </a:buClr>
              <a:buSzPts val="6000"/>
              <a:buNone/>
              <a:defRPr sz="6000">
                <a:solidFill>
                  <a:schemeClr val="lt1"/>
                </a:solidFill>
              </a:defRPr>
            </a:lvl5pPr>
            <a:lvl6pPr lvl="5">
              <a:spcBef>
                <a:spcPts val="0"/>
              </a:spcBef>
              <a:spcAft>
                <a:spcPts val="0"/>
              </a:spcAft>
              <a:buClr>
                <a:schemeClr val="lt1"/>
              </a:buClr>
              <a:buSzPts val="6000"/>
              <a:buNone/>
              <a:defRPr sz="6000">
                <a:solidFill>
                  <a:schemeClr val="lt1"/>
                </a:solidFill>
              </a:defRPr>
            </a:lvl6pPr>
            <a:lvl7pPr lvl="6">
              <a:spcBef>
                <a:spcPts val="0"/>
              </a:spcBef>
              <a:spcAft>
                <a:spcPts val="0"/>
              </a:spcAft>
              <a:buClr>
                <a:schemeClr val="lt1"/>
              </a:buClr>
              <a:buSzPts val="6000"/>
              <a:buNone/>
              <a:defRPr sz="6000">
                <a:solidFill>
                  <a:schemeClr val="lt1"/>
                </a:solidFill>
              </a:defRPr>
            </a:lvl7pPr>
            <a:lvl8pPr lvl="7">
              <a:spcBef>
                <a:spcPts val="0"/>
              </a:spcBef>
              <a:spcAft>
                <a:spcPts val="0"/>
              </a:spcAft>
              <a:buClr>
                <a:schemeClr val="lt1"/>
              </a:buClr>
              <a:buSzPts val="6000"/>
              <a:buNone/>
              <a:defRPr sz="6000">
                <a:solidFill>
                  <a:schemeClr val="lt1"/>
                </a:solidFill>
              </a:defRPr>
            </a:lvl8pPr>
            <a:lvl9pPr lvl="8">
              <a:spcBef>
                <a:spcPts val="0"/>
              </a:spcBef>
              <a:spcAft>
                <a:spcPts val="0"/>
              </a:spcAft>
              <a:buClr>
                <a:schemeClr val="lt1"/>
              </a:buClr>
              <a:buSzPts val="6000"/>
              <a:buNone/>
              <a:defRPr sz="6000">
                <a:solidFill>
                  <a:schemeClr val="lt1"/>
                </a:solidFill>
              </a:defRPr>
            </a:lvl9pPr>
          </a:lstStyle>
          <a:p>
            <a:endParaRPr/>
          </a:p>
        </p:txBody>
      </p:sp>
      <p:sp>
        <p:nvSpPr>
          <p:cNvPr id="142" name="Google Shape;142;p23"/>
          <p:cNvSpPr txBox="1">
            <a:spLocks noGrp="1"/>
          </p:cNvSpPr>
          <p:nvPr>
            <p:ph type="body" idx="1"/>
          </p:nvPr>
        </p:nvSpPr>
        <p:spPr>
          <a:xfrm>
            <a:off x="4694750" y="2667500"/>
            <a:ext cx="2020800" cy="10620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Clr>
                <a:schemeClr val="lt1"/>
              </a:buClr>
              <a:buSzPts val="1100"/>
              <a:buChar char="●"/>
              <a:defRPr sz="1100">
                <a:solidFill>
                  <a:schemeClr val="lt1"/>
                </a:solidFill>
              </a:defRPr>
            </a:lvl1pPr>
            <a:lvl2pPr marL="914400" lvl="1" indent="-298450">
              <a:spcBef>
                <a:spcPts val="0"/>
              </a:spcBef>
              <a:spcAft>
                <a:spcPts val="0"/>
              </a:spcAft>
              <a:buClr>
                <a:schemeClr val="lt1"/>
              </a:buClr>
              <a:buSzPts val="1100"/>
              <a:buChar char="○"/>
              <a:defRPr sz="1100">
                <a:solidFill>
                  <a:schemeClr val="lt1"/>
                </a:solidFill>
              </a:defRPr>
            </a:lvl2pPr>
            <a:lvl3pPr marL="1371600" lvl="2" indent="-298450">
              <a:spcBef>
                <a:spcPts val="0"/>
              </a:spcBef>
              <a:spcAft>
                <a:spcPts val="0"/>
              </a:spcAft>
              <a:buClr>
                <a:schemeClr val="lt1"/>
              </a:buClr>
              <a:buSzPts val="1100"/>
              <a:buChar char="■"/>
              <a:defRPr sz="1100">
                <a:solidFill>
                  <a:schemeClr val="lt1"/>
                </a:solidFill>
              </a:defRPr>
            </a:lvl3pPr>
            <a:lvl4pPr marL="1828800" lvl="3" indent="-298450">
              <a:spcBef>
                <a:spcPts val="0"/>
              </a:spcBef>
              <a:spcAft>
                <a:spcPts val="0"/>
              </a:spcAft>
              <a:buClr>
                <a:schemeClr val="lt1"/>
              </a:buClr>
              <a:buSzPts val="1100"/>
              <a:buChar char="●"/>
              <a:defRPr sz="1100">
                <a:solidFill>
                  <a:schemeClr val="lt1"/>
                </a:solidFill>
              </a:defRPr>
            </a:lvl4pPr>
            <a:lvl5pPr marL="2286000" lvl="4" indent="-298450">
              <a:spcBef>
                <a:spcPts val="0"/>
              </a:spcBef>
              <a:spcAft>
                <a:spcPts val="0"/>
              </a:spcAft>
              <a:buClr>
                <a:schemeClr val="lt1"/>
              </a:buClr>
              <a:buSzPts val="1100"/>
              <a:buChar char="○"/>
              <a:defRPr sz="1100">
                <a:solidFill>
                  <a:schemeClr val="lt1"/>
                </a:solidFill>
              </a:defRPr>
            </a:lvl5pPr>
            <a:lvl6pPr marL="2743200" lvl="5" indent="-298450">
              <a:spcBef>
                <a:spcPts val="0"/>
              </a:spcBef>
              <a:spcAft>
                <a:spcPts val="0"/>
              </a:spcAft>
              <a:buClr>
                <a:schemeClr val="lt1"/>
              </a:buClr>
              <a:buSzPts val="1100"/>
              <a:buChar char="■"/>
              <a:defRPr sz="1100">
                <a:solidFill>
                  <a:schemeClr val="lt1"/>
                </a:solidFill>
              </a:defRPr>
            </a:lvl6pPr>
            <a:lvl7pPr marL="3200400" lvl="6" indent="-298450">
              <a:spcBef>
                <a:spcPts val="0"/>
              </a:spcBef>
              <a:spcAft>
                <a:spcPts val="0"/>
              </a:spcAft>
              <a:buClr>
                <a:schemeClr val="lt1"/>
              </a:buClr>
              <a:buSzPts val="1100"/>
              <a:buChar char="●"/>
              <a:defRPr sz="1100">
                <a:solidFill>
                  <a:schemeClr val="lt1"/>
                </a:solidFill>
              </a:defRPr>
            </a:lvl7pPr>
            <a:lvl8pPr marL="3657600" lvl="7" indent="-298450">
              <a:spcBef>
                <a:spcPts val="0"/>
              </a:spcBef>
              <a:spcAft>
                <a:spcPts val="0"/>
              </a:spcAft>
              <a:buClr>
                <a:schemeClr val="lt1"/>
              </a:buClr>
              <a:buSzPts val="1100"/>
              <a:buChar char="○"/>
              <a:defRPr sz="1100">
                <a:solidFill>
                  <a:schemeClr val="lt1"/>
                </a:solidFill>
              </a:defRPr>
            </a:lvl8pPr>
            <a:lvl9pPr marL="4114800" lvl="8" indent="-298450">
              <a:spcBef>
                <a:spcPts val="0"/>
              </a:spcBef>
              <a:spcAft>
                <a:spcPts val="0"/>
              </a:spcAft>
              <a:buClr>
                <a:schemeClr val="lt1"/>
              </a:buClr>
              <a:buSzPts val="1100"/>
              <a:buChar char="■"/>
              <a:defRPr sz="1100">
                <a:solidFill>
                  <a:schemeClr val="lt1"/>
                </a:solidFill>
              </a:defRPr>
            </a:lvl9pPr>
          </a:lstStyle>
          <a:p>
            <a:endParaRPr/>
          </a:p>
        </p:txBody>
      </p:sp>
      <p:sp>
        <p:nvSpPr>
          <p:cNvPr id="143" name="Google Shape;143;p23"/>
          <p:cNvSpPr txBox="1">
            <a:spLocks noGrp="1"/>
          </p:cNvSpPr>
          <p:nvPr>
            <p:ph type="body" idx="4"/>
          </p:nvPr>
        </p:nvSpPr>
        <p:spPr>
          <a:xfrm>
            <a:off x="4694750" y="3945650"/>
            <a:ext cx="2020800" cy="10620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Clr>
                <a:schemeClr val="lt1"/>
              </a:buClr>
              <a:buSzPts val="1100"/>
              <a:buChar char="●"/>
              <a:defRPr sz="1100">
                <a:solidFill>
                  <a:schemeClr val="lt1"/>
                </a:solidFill>
              </a:defRPr>
            </a:lvl1pPr>
            <a:lvl2pPr marL="914400" lvl="1" indent="-298450">
              <a:spcBef>
                <a:spcPts val="0"/>
              </a:spcBef>
              <a:spcAft>
                <a:spcPts val="0"/>
              </a:spcAft>
              <a:buClr>
                <a:schemeClr val="lt1"/>
              </a:buClr>
              <a:buSzPts val="1100"/>
              <a:buChar char="○"/>
              <a:defRPr sz="1100">
                <a:solidFill>
                  <a:schemeClr val="lt1"/>
                </a:solidFill>
              </a:defRPr>
            </a:lvl2pPr>
            <a:lvl3pPr marL="1371600" lvl="2" indent="-298450">
              <a:spcBef>
                <a:spcPts val="0"/>
              </a:spcBef>
              <a:spcAft>
                <a:spcPts val="0"/>
              </a:spcAft>
              <a:buClr>
                <a:schemeClr val="lt1"/>
              </a:buClr>
              <a:buSzPts val="1100"/>
              <a:buChar char="■"/>
              <a:defRPr sz="1100">
                <a:solidFill>
                  <a:schemeClr val="lt1"/>
                </a:solidFill>
              </a:defRPr>
            </a:lvl3pPr>
            <a:lvl4pPr marL="1828800" lvl="3" indent="-298450">
              <a:spcBef>
                <a:spcPts val="0"/>
              </a:spcBef>
              <a:spcAft>
                <a:spcPts val="0"/>
              </a:spcAft>
              <a:buClr>
                <a:schemeClr val="lt1"/>
              </a:buClr>
              <a:buSzPts val="1100"/>
              <a:buChar char="●"/>
              <a:defRPr sz="1100">
                <a:solidFill>
                  <a:schemeClr val="lt1"/>
                </a:solidFill>
              </a:defRPr>
            </a:lvl4pPr>
            <a:lvl5pPr marL="2286000" lvl="4" indent="-298450">
              <a:spcBef>
                <a:spcPts val="0"/>
              </a:spcBef>
              <a:spcAft>
                <a:spcPts val="0"/>
              </a:spcAft>
              <a:buClr>
                <a:schemeClr val="lt1"/>
              </a:buClr>
              <a:buSzPts val="1100"/>
              <a:buChar char="○"/>
              <a:defRPr sz="1100">
                <a:solidFill>
                  <a:schemeClr val="lt1"/>
                </a:solidFill>
              </a:defRPr>
            </a:lvl5pPr>
            <a:lvl6pPr marL="2743200" lvl="5" indent="-298450">
              <a:spcBef>
                <a:spcPts val="0"/>
              </a:spcBef>
              <a:spcAft>
                <a:spcPts val="0"/>
              </a:spcAft>
              <a:buClr>
                <a:schemeClr val="lt1"/>
              </a:buClr>
              <a:buSzPts val="1100"/>
              <a:buChar char="■"/>
              <a:defRPr sz="1100">
                <a:solidFill>
                  <a:schemeClr val="lt1"/>
                </a:solidFill>
              </a:defRPr>
            </a:lvl6pPr>
            <a:lvl7pPr marL="3200400" lvl="6" indent="-298450">
              <a:spcBef>
                <a:spcPts val="0"/>
              </a:spcBef>
              <a:spcAft>
                <a:spcPts val="0"/>
              </a:spcAft>
              <a:buClr>
                <a:schemeClr val="lt1"/>
              </a:buClr>
              <a:buSzPts val="1100"/>
              <a:buChar char="●"/>
              <a:defRPr sz="1100">
                <a:solidFill>
                  <a:schemeClr val="lt1"/>
                </a:solidFill>
              </a:defRPr>
            </a:lvl7pPr>
            <a:lvl8pPr marL="3657600" lvl="7" indent="-298450">
              <a:spcBef>
                <a:spcPts val="0"/>
              </a:spcBef>
              <a:spcAft>
                <a:spcPts val="0"/>
              </a:spcAft>
              <a:buClr>
                <a:schemeClr val="lt1"/>
              </a:buClr>
              <a:buSzPts val="1100"/>
              <a:buChar char="○"/>
              <a:defRPr sz="1100">
                <a:solidFill>
                  <a:schemeClr val="lt1"/>
                </a:solidFill>
              </a:defRPr>
            </a:lvl8pPr>
            <a:lvl9pPr marL="4114800" lvl="8" indent="-298450">
              <a:spcBef>
                <a:spcPts val="0"/>
              </a:spcBef>
              <a:spcAft>
                <a:spcPts val="0"/>
              </a:spcAft>
              <a:buClr>
                <a:schemeClr val="lt1"/>
              </a:buClr>
              <a:buSzPts val="1100"/>
              <a:buChar char="■"/>
              <a:defRPr sz="1100">
                <a:solidFill>
                  <a:schemeClr val="lt1"/>
                </a:solidFill>
              </a:defRPr>
            </a:lvl9pPr>
          </a:lstStyle>
          <a:p>
            <a:endParaRPr/>
          </a:p>
        </p:txBody>
      </p:sp>
      <p:sp>
        <p:nvSpPr>
          <p:cNvPr id="144" name="Google Shape;144;p23"/>
          <p:cNvSpPr txBox="1">
            <a:spLocks noGrp="1"/>
          </p:cNvSpPr>
          <p:nvPr>
            <p:ph type="body" idx="5"/>
          </p:nvPr>
        </p:nvSpPr>
        <p:spPr>
          <a:xfrm>
            <a:off x="6990600" y="2667500"/>
            <a:ext cx="2020800" cy="10620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Clr>
                <a:schemeClr val="lt1"/>
              </a:buClr>
              <a:buSzPts val="1100"/>
              <a:buChar char="●"/>
              <a:defRPr sz="1100">
                <a:solidFill>
                  <a:schemeClr val="lt1"/>
                </a:solidFill>
              </a:defRPr>
            </a:lvl1pPr>
            <a:lvl2pPr marL="914400" lvl="1" indent="-298450">
              <a:spcBef>
                <a:spcPts val="0"/>
              </a:spcBef>
              <a:spcAft>
                <a:spcPts val="0"/>
              </a:spcAft>
              <a:buClr>
                <a:schemeClr val="lt1"/>
              </a:buClr>
              <a:buSzPts val="1100"/>
              <a:buChar char="○"/>
              <a:defRPr sz="1100">
                <a:solidFill>
                  <a:schemeClr val="lt1"/>
                </a:solidFill>
              </a:defRPr>
            </a:lvl2pPr>
            <a:lvl3pPr marL="1371600" lvl="2" indent="-298450">
              <a:spcBef>
                <a:spcPts val="0"/>
              </a:spcBef>
              <a:spcAft>
                <a:spcPts val="0"/>
              </a:spcAft>
              <a:buClr>
                <a:schemeClr val="lt1"/>
              </a:buClr>
              <a:buSzPts val="1100"/>
              <a:buChar char="■"/>
              <a:defRPr sz="1100">
                <a:solidFill>
                  <a:schemeClr val="lt1"/>
                </a:solidFill>
              </a:defRPr>
            </a:lvl3pPr>
            <a:lvl4pPr marL="1828800" lvl="3" indent="-298450">
              <a:spcBef>
                <a:spcPts val="0"/>
              </a:spcBef>
              <a:spcAft>
                <a:spcPts val="0"/>
              </a:spcAft>
              <a:buClr>
                <a:schemeClr val="lt1"/>
              </a:buClr>
              <a:buSzPts val="1100"/>
              <a:buChar char="●"/>
              <a:defRPr sz="1100">
                <a:solidFill>
                  <a:schemeClr val="lt1"/>
                </a:solidFill>
              </a:defRPr>
            </a:lvl4pPr>
            <a:lvl5pPr marL="2286000" lvl="4" indent="-298450">
              <a:spcBef>
                <a:spcPts val="0"/>
              </a:spcBef>
              <a:spcAft>
                <a:spcPts val="0"/>
              </a:spcAft>
              <a:buClr>
                <a:schemeClr val="lt1"/>
              </a:buClr>
              <a:buSzPts val="1100"/>
              <a:buChar char="○"/>
              <a:defRPr sz="1100">
                <a:solidFill>
                  <a:schemeClr val="lt1"/>
                </a:solidFill>
              </a:defRPr>
            </a:lvl5pPr>
            <a:lvl6pPr marL="2743200" lvl="5" indent="-298450">
              <a:spcBef>
                <a:spcPts val="0"/>
              </a:spcBef>
              <a:spcAft>
                <a:spcPts val="0"/>
              </a:spcAft>
              <a:buClr>
                <a:schemeClr val="lt1"/>
              </a:buClr>
              <a:buSzPts val="1100"/>
              <a:buChar char="■"/>
              <a:defRPr sz="1100">
                <a:solidFill>
                  <a:schemeClr val="lt1"/>
                </a:solidFill>
              </a:defRPr>
            </a:lvl6pPr>
            <a:lvl7pPr marL="3200400" lvl="6" indent="-298450">
              <a:spcBef>
                <a:spcPts val="0"/>
              </a:spcBef>
              <a:spcAft>
                <a:spcPts val="0"/>
              </a:spcAft>
              <a:buClr>
                <a:schemeClr val="lt1"/>
              </a:buClr>
              <a:buSzPts val="1100"/>
              <a:buChar char="●"/>
              <a:defRPr sz="1100">
                <a:solidFill>
                  <a:schemeClr val="lt1"/>
                </a:solidFill>
              </a:defRPr>
            </a:lvl7pPr>
            <a:lvl8pPr marL="3657600" lvl="7" indent="-298450">
              <a:spcBef>
                <a:spcPts val="0"/>
              </a:spcBef>
              <a:spcAft>
                <a:spcPts val="0"/>
              </a:spcAft>
              <a:buClr>
                <a:schemeClr val="lt1"/>
              </a:buClr>
              <a:buSzPts val="1100"/>
              <a:buChar char="○"/>
              <a:defRPr sz="1100">
                <a:solidFill>
                  <a:schemeClr val="lt1"/>
                </a:solidFill>
              </a:defRPr>
            </a:lvl8pPr>
            <a:lvl9pPr marL="4114800" lvl="8" indent="-298450">
              <a:spcBef>
                <a:spcPts val="0"/>
              </a:spcBef>
              <a:spcAft>
                <a:spcPts val="0"/>
              </a:spcAft>
              <a:buClr>
                <a:schemeClr val="lt1"/>
              </a:buClr>
              <a:buSzPts val="1100"/>
              <a:buChar char="■"/>
              <a:defRPr sz="1100">
                <a:solidFill>
                  <a:schemeClr val="lt1"/>
                </a:solidFill>
              </a:defRPr>
            </a:lvl9pPr>
          </a:lstStyle>
          <a:p>
            <a:endParaRPr/>
          </a:p>
        </p:txBody>
      </p:sp>
      <p:sp>
        <p:nvSpPr>
          <p:cNvPr id="145" name="Google Shape;145;p23"/>
          <p:cNvSpPr txBox="1">
            <a:spLocks noGrp="1"/>
          </p:cNvSpPr>
          <p:nvPr>
            <p:ph type="body" idx="6"/>
          </p:nvPr>
        </p:nvSpPr>
        <p:spPr>
          <a:xfrm>
            <a:off x="6990600" y="3945650"/>
            <a:ext cx="2020800" cy="10620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Clr>
                <a:schemeClr val="lt1"/>
              </a:buClr>
              <a:buSzPts val="1100"/>
              <a:buChar char="●"/>
              <a:defRPr sz="1100">
                <a:solidFill>
                  <a:schemeClr val="lt1"/>
                </a:solidFill>
              </a:defRPr>
            </a:lvl1pPr>
            <a:lvl2pPr marL="914400" lvl="1" indent="-298450">
              <a:spcBef>
                <a:spcPts val="0"/>
              </a:spcBef>
              <a:spcAft>
                <a:spcPts val="0"/>
              </a:spcAft>
              <a:buClr>
                <a:schemeClr val="lt1"/>
              </a:buClr>
              <a:buSzPts val="1100"/>
              <a:buChar char="○"/>
              <a:defRPr sz="1100">
                <a:solidFill>
                  <a:schemeClr val="lt1"/>
                </a:solidFill>
              </a:defRPr>
            </a:lvl2pPr>
            <a:lvl3pPr marL="1371600" lvl="2" indent="-298450">
              <a:spcBef>
                <a:spcPts val="0"/>
              </a:spcBef>
              <a:spcAft>
                <a:spcPts val="0"/>
              </a:spcAft>
              <a:buClr>
                <a:schemeClr val="lt1"/>
              </a:buClr>
              <a:buSzPts val="1100"/>
              <a:buChar char="■"/>
              <a:defRPr sz="1100">
                <a:solidFill>
                  <a:schemeClr val="lt1"/>
                </a:solidFill>
              </a:defRPr>
            </a:lvl3pPr>
            <a:lvl4pPr marL="1828800" lvl="3" indent="-298450">
              <a:spcBef>
                <a:spcPts val="0"/>
              </a:spcBef>
              <a:spcAft>
                <a:spcPts val="0"/>
              </a:spcAft>
              <a:buClr>
                <a:schemeClr val="lt1"/>
              </a:buClr>
              <a:buSzPts val="1100"/>
              <a:buChar char="●"/>
              <a:defRPr sz="1100">
                <a:solidFill>
                  <a:schemeClr val="lt1"/>
                </a:solidFill>
              </a:defRPr>
            </a:lvl4pPr>
            <a:lvl5pPr marL="2286000" lvl="4" indent="-298450">
              <a:spcBef>
                <a:spcPts val="0"/>
              </a:spcBef>
              <a:spcAft>
                <a:spcPts val="0"/>
              </a:spcAft>
              <a:buClr>
                <a:schemeClr val="lt1"/>
              </a:buClr>
              <a:buSzPts val="1100"/>
              <a:buChar char="○"/>
              <a:defRPr sz="1100">
                <a:solidFill>
                  <a:schemeClr val="lt1"/>
                </a:solidFill>
              </a:defRPr>
            </a:lvl5pPr>
            <a:lvl6pPr marL="2743200" lvl="5" indent="-298450">
              <a:spcBef>
                <a:spcPts val="0"/>
              </a:spcBef>
              <a:spcAft>
                <a:spcPts val="0"/>
              </a:spcAft>
              <a:buClr>
                <a:schemeClr val="lt1"/>
              </a:buClr>
              <a:buSzPts val="1100"/>
              <a:buChar char="■"/>
              <a:defRPr sz="1100">
                <a:solidFill>
                  <a:schemeClr val="lt1"/>
                </a:solidFill>
              </a:defRPr>
            </a:lvl6pPr>
            <a:lvl7pPr marL="3200400" lvl="6" indent="-298450">
              <a:spcBef>
                <a:spcPts val="0"/>
              </a:spcBef>
              <a:spcAft>
                <a:spcPts val="0"/>
              </a:spcAft>
              <a:buClr>
                <a:schemeClr val="lt1"/>
              </a:buClr>
              <a:buSzPts val="1100"/>
              <a:buChar char="●"/>
              <a:defRPr sz="1100">
                <a:solidFill>
                  <a:schemeClr val="lt1"/>
                </a:solidFill>
              </a:defRPr>
            </a:lvl7pPr>
            <a:lvl8pPr marL="3657600" lvl="7" indent="-298450">
              <a:spcBef>
                <a:spcPts val="0"/>
              </a:spcBef>
              <a:spcAft>
                <a:spcPts val="0"/>
              </a:spcAft>
              <a:buClr>
                <a:schemeClr val="lt1"/>
              </a:buClr>
              <a:buSzPts val="1100"/>
              <a:buChar char="○"/>
              <a:defRPr sz="1100">
                <a:solidFill>
                  <a:schemeClr val="lt1"/>
                </a:solidFill>
              </a:defRPr>
            </a:lvl8pPr>
            <a:lvl9pPr marL="4114800" lvl="8" indent="-298450">
              <a:spcBef>
                <a:spcPts val="0"/>
              </a:spcBef>
              <a:spcAft>
                <a:spcPts val="0"/>
              </a:spcAft>
              <a:buClr>
                <a:schemeClr val="lt1"/>
              </a:buClr>
              <a:buSzPts val="1100"/>
              <a:buChar char="■"/>
              <a:defRPr sz="1100">
                <a:solidFill>
                  <a:schemeClr val="lt1"/>
                </a:solidFill>
              </a:defRPr>
            </a:lvl9p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How the Service Works">
  <p:cSld name="ONE_COLUMN_TEXT_1_1">
    <p:bg>
      <p:bgPr>
        <a:solidFill>
          <a:schemeClr val="accent1"/>
        </a:solidFill>
        <a:effectLst/>
      </p:bgPr>
    </p:bg>
    <p:spTree>
      <p:nvGrpSpPr>
        <p:cNvPr id="1" name="Shape 146"/>
        <p:cNvGrpSpPr/>
        <p:nvPr/>
      </p:nvGrpSpPr>
      <p:grpSpPr>
        <a:xfrm>
          <a:off x="0" y="0"/>
          <a:ext cx="0" cy="0"/>
          <a:chOff x="0" y="0"/>
          <a:chExt cx="0" cy="0"/>
        </a:xfrm>
      </p:grpSpPr>
      <p:graphicFrame>
        <p:nvGraphicFramePr>
          <p:cNvPr id="147" name="Google Shape;147;p24"/>
          <p:cNvGraphicFramePr/>
          <p:nvPr/>
        </p:nvGraphicFramePr>
        <p:xfrm>
          <a:off x="0" y="-50"/>
          <a:ext cx="4572000" cy="51436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aphicFrame>
        <p:nvGraphicFramePr>
          <p:cNvPr id="148" name="Google Shape;148;p24"/>
          <p:cNvGraphicFramePr/>
          <p:nvPr/>
        </p:nvGraphicFramePr>
        <p:xfrm>
          <a:off x="4572000" y="-50"/>
          <a:ext cx="4572000" cy="51436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149" name="Google Shape;149;p24"/>
          <p:cNvSpPr txBox="1">
            <a:spLocks noGrp="1"/>
          </p:cNvSpPr>
          <p:nvPr>
            <p:ph type="sldNum" idx="12"/>
          </p:nvPr>
        </p:nvSpPr>
        <p:spPr>
          <a:xfrm>
            <a:off x="8572500" y="-50"/>
            <a:ext cx="571500" cy="640200"/>
          </a:xfrm>
          <a:prstGeom prst="rect">
            <a:avLst/>
          </a:prstGeom>
          <a:solidFill>
            <a:schemeClr val="accent1"/>
          </a:solid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lvl1pPr lvl="0" rtl="0">
              <a:buNone/>
              <a:defRPr sz="1400"/>
            </a:lvl1pPr>
            <a:lvl2pPr lvl="1" rtl="0">
              <a:buNone/>
              <a:defRPr sz="1400"/>
            </a:lvl2pPr>
            <a:lvl3pPr lvl="2" rtl="0">
              <a:buNone/>
              <a:defRPr sz="1400"/>
            </a:lvl3pPr>
            <a:lvl4pPr lvl="3" rtl="0">
              <a:buNone/>
              <a:defRPr sz="1400"/>
            </a:lvl4pPr>
            <a:lvl5pPr lvl="4" rtl="0">
              <a:buNone/>
              <a:defRPr sz="1400"/>
            </a:lvl5pPr>
            <a:lvl6pPr lvl="5" rtl="0">
              <a:buNone/>
              <a:defRPr sz="1400"/>
            </a:lvl6pPr>
            <a:lvl7pPr lvl="6" rtl="0">
              <a:buNone/>
              <a:defRPr sz="1400"/>
            </a:lvl7pPr>
            <a:lvl8pPr lvl="7" rtl="0">
              <a:buNone/>
              <a:defRPr sz="1400"/>
            </a:lvl8pPr>
            <a:lvl9pPr lvl="8" rtl="0">
              <a:buNone/>
              <a:defRPr sz="1400"/>
            </a:lvl9pPr>
          </a:lstStyle>
          <a:p>
            <a:pPr marL="0" lvl="0" indent="0" algn="ctr" rtl="0">
              <a:spcBef>
                <a:spcPts val="0"/>
              </a:spcBef>
              <a:spcAft>
                <a:spcPts val="0"/>
              </a:spcAft>
              <a:buNone/>
            </a:pPr>
            <a:fld id="{00000000-1234-1234-1234-123412341234}" type="slidenum">
              <a:rPr lang="en"/>
              <a:t>‹#›</a:t>
            </a:fld>
            <a:endParaRPr/>
          </a:p>
        </p:txBody>
      </p:sp>
      <p:sp>
        <p:nvSpPr>
          <p:cNvPr id="150" name="Google Shape;150;p24"/>
          <p:cNvSpPr/>
          <p:nvPr/>
        </p:nvSpPr>
        <p:spPr>
          <a:xfrm>
            <a:off x="0" y="3214700"/>
            <a:ext cx="9144000" cy="1929000"/>
          </a:xfrm>
          <a:prstGeom prst="rect">
            <a:avLst/>
          </a:prstGeom>
          <a:solidFill>
            <a:schemeClr val="lt1"/>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51" name="Google Shape;151;p24"/>
          <p:cNvSpPr/>
          <p:nvPr/>
        </p:nvSpPr>
        <p:spPr>
          <a:xfrm>
            <a:off x="2286000" y="3214700"/>
            <a:ext cx="2277900" cy="1929000"/>
          </a:xfrm>
          <a:prstGeom prst="rect">
            <a:avLst/>
          </a:prstGeom>
          <a:solidFill>
            <a:schemeClr val="lt1"/>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52" name="Google Shape;152;p24"/>
          <p:cNvSpPr/>
          <p:nvPr/>
        </p:nvSpPr>
        <p:spPr>
          <a:xfrm>
            <a:off x="4563900" y="3214700"/>
            <a:ext cx="2294100" cy="1929000"/>
          </a:xfrm>
          <a:prstGeom prst="rect">
            <a:avLst/>
          </a:prstGeom>
          <a:solidFill>
            <a:schemeClr val="lt1"/>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53" name="Google Shape;153;p24"/>
          <p:cNvSpPr txBox="1">
            <a:spLocks noGrp="1"/>
          </p:cNvSpPr>
          <p:nvPr>
            <p:ph type="title"/>
          </p:nvPr>
        </p:nvSpPr>
        <p:spPr>
          <a:xfrm>
            <a:off x="175800" y="125600"/>
            <a:ext cx="8396700" cy="1662300"/>
          </a:xfrm>
          <a:prstGeom prst="rect">
            <a:avLst/>
          </a:prstGeom>
        </p:spPr>
        <p:txBody>
          <a:bodyPr spcFirstLastPara="1" wrap="square" lIns="91425" tIns="91425" rIns="91425" bIns="91425" anchor="t" anchorCtr="0">
            <a:noAutofit/>
          </a:bodyPr>
          <a:lstStyle>
            <a:lvl1pPr lvl="0">
              <a:spcBef>
                <a:spcPts val="0"/>
              </a:spcBef>
              <a:spcAft>
                <a:spcPts val="0"/>
              </a:spcAft>
              <a:buClr>
                <a:schemeClr val="lt1"/>
              </a:buClr>
              <a:buSzPts val="6000"/>
              <a:buNone/>
              <a:defRPr sz="6000">
                <a:solidFill>
                  <a:schemeClr val="lt1"/>
                </a:solidFill>
              </a:defRPr>
            </a:lvl1pPr>
            <a:lvl2pPr lvl="1">
              <a:spcBef>
                <a:spcPts val="0"/>
              </a:spcBef>
              <a:spcAft>
                <a:spcPts val="0"/>
              </a:spcAft>
              <a:buSzPts val="6000"/>
              <a:buNone/>
              <a:defRPr sz="6000"/>
            </a:lvl2pPr>
            <a:lvl3pPr lvl="2">
              <a:spcBef>
                <a:spcPts val="0"/>
              </a:spcBef>
              <a:spcAft>
                <a:spcPts val="0"/>
              </a:spcAft>
              <a:buSzPts val="6000"/>
              <a:buNone/>
              <a:defRPr sz="6000"/>
            </a:lvl3pPr>
            <a:lvl4pPr lvl="3">
              <a:spcBef>
                <a:spcPts val="0"/>
              </a:spcBef>
              <a:spcAft>
                <a:spcPts val="0"/>
              </a:spcAft>
              <a:buSzPts val="6000"/>
              <a:buNone/>
              <a:defRPr sz="6000"/>
            </a:lvl4pPr>
            <a:lvl5pPr lvl="4">
              <a:spcBef>
                <a:spcPts val="0"/>
              </a:spcBef>
              <a:spcAft>
                <a:spcPts val="0"/>
              </a:spcAft>
              <a:buSzPts val="6000"/>
              <a:buNone/>
              <a:defRPr sz="6000"/>
            </a:lvl5pPr>
            <a:lvl6pPr lvl="5">
              <a:spcBef>
                <a:spcPts val="0"/>
              </a:spcBef>
              <a:spcAft>
                <a:spcPts val="0"/>
              </a:spcAft>
              <a:buSzPts val="6000"/>
              <a:buNone/>
              <a:defRPr sz="6000"/>
            </a:lvl6pPr>
            <a:lvl7pPr lvl="6">
              <a:spcBef>
                <a:spcPts val="0"/>
              </a:spcBef>
              <a:spcAft>
                <a:spcPts val="0"/>
              </a:spcAft>
              <a:buSzPts val="6000"/>
              <a:buNone/>
              <a:defRPr sz="6000"/>
            </a:lvl7pPr>
            <a:lvl8pPr lvl="7">
              <a:spcBef>
                <a:spcPts val="0"/>
              </a:spcBef>
              <a:spcAft>
                <a:spcPts val="0"/>
              </a:spcAft>
              <a:buSzPts val="6000"/>
              <a:buNone/>
              <a:defRPr sz="6000"/>
            </a:lvl8pPr>
            <a:lvl9pPr lvl="8">
              <a:spcBef>
                <a:spcPts val="0"/>
              </a:spcBef>
              <a:spcAft>
                <a:spcPts val="0"/>
              </a:spcAft>
              <a:buSzPts val="6000"/>
              <a:buNone/>
              <a:defRPr sz="6000"/>
            </a:lvl9pPr>
          </a:lstStyle>
          <a:p>
            <a:endParaRPr/>
          </a:p>
        </p:txBody>
      </p:sp>
      <p:sp>
        <p:nvSpPr>
          <p:cNvPr id="154" name="Google Shape;154;p24"/>
          <p:cNvSpPr>
            <a:spLocks noGrp="1"/>
          </p:cNvSpPr>
          <p:nvPr>
            <p:ph type="pic" idx="2"/>
          </p:nvPr>
        </p:nvSpPr>
        <p:spPr>
          <a:xfrm>
            <a:off x="2286000" y="1928800"/>
            <a:ext cx="2277900" cy="1285800"/>
          </a:xfrm>
          <a:prstGeom prst="rect">
            <a:avLst/>
          </a:prstGeom>
          <a:noFill/>
          <a:ln>
            <a:noFill/>
          </a:ln>
        </p:spPr>
      </p:sp>
      <p:sp>
        <p:nvSpPr>
          <p:cNvPr id="155" name="Google Shape;155;p24"/>
          <p:cNvSpPr>
            <a:spLocks noGrp="1"/>
          </p:cNvSpPr>
          <p:nvPr>
            <p:ph type="pic" idx="3"/>
          </p:nvPr>
        </p:nvSpPr>
        <p:spPr>
          <a:xfrm>
            <a:off x="-8100" y="1928800"/>
            <a:ext cx="2294100" cy="1285800"/>
          </a:xfrm>
          <a:prstGeom prst="rect">
            <a:avLst/>
          </a:prstGeom>
          <a:noFill/>
          <a:ln>
            <a:noFill/>
          </a:ln>
        </p:spPr>
      </p:sp>
      <p:sp>
        <p:nvSpPr>
          <p:cNvPr id="156" name="Google Shape;156;p24"/>
          <p:cNvSpPr>
            <a:spLocks noGrp="1"/>
          </p:cNvSpPr>
          <p:nvPr>
            <p:ph type="pic" idx="4"/>
          </p:nvPr>
        </p:nvSpPr>
        <p:spPr>
          <a:xfrm>
            <a:off x="4563900" y="1928850"/>
            <a:ext cx="2294100" cy="1285800"/>
          </a:xfrm>
          <a:prstGeom prst="rect">
            <a:avLst/>
          </a:prstGeom>
          <a:noFill/>
          <a:ln>
            <a:noFill/>
          </a:ln>
        </p:spPr>
      </p:sp>
      <p:sp>
        <p:nvSpPr>
          <p:cNvPr id="157" name="Google Shape;157;p24"/>
          <p:cNvSpPr>
            <a:spLocks noGrp="1"/>
          </p:cNvSpPr>
          <p:nvPr>
            <p:ph type="pic" idx="5"/>
          </p:nvPr>
        </p:nvSpPr>
        <p:spPr>
          <a:xfrm>
            <a:off x="6858000" y="1928850"/>
            <a:ext cx="2294100" cy="1285800"/>
          </a:xfrm>
          <a:prstGeom prst="rect">
            <a:avLst/>
          </a:prstGeom>
          <a:noFill/>
          <a:ln>
            <a:noFill/>
          </a:ln>
        </p:spPr>
      </p:sp>
      <p:sp>
        <p:nvSpPr>
          <p:cNvPr id="158" name="Google Shape;158;p24"/>
          <p:cNvSpPr txBox="1">
            <a:spLocks noGrp="1"/>
          </p:cNvSpPr>
          <p:nvPr>
            <p:ph type="body" idx="1"/>
          </p:nvPr>
        </p:nvSpPr>
        <p:spPr>
          <a:xfrm>
            <a:off x="7044450" y="3319325"/>
            <a:ext cx="1929300" cy="1824300"/>
          </a:xfrm>
          <a:prstGeom prst="rect">
            <a:avLst/>
          </a:prstGeom>
        </p:spPr>
        <p:txBody>
          <a:bodyPr spcFirstLastPara="1" wrap="square" lIns="91425" tIns="91425" rIns="91425" bIns="91425" anchor="t" anchorCtr="0">
            <a:noAutofit/>
          </a:bodyPr>
          <a:lstStyle>
            <a:lvl1pPr marL="457200" lvl="0" indent="-298450" algn="ctr">
              <a:spcBef>
                <a:spcPts val="0"/>
              </a:spcBef>
              <a:spcAft>
                <a:spcPts val="0"/>
              </a:spcAft>
              <a:buSzPts val="1100"/>
              <a:buChar char="●"/>
              <a:defRPr sz="1100"/>
            </a:lvl1pPr>
            <a:lvl2pPr marL="914400" lvl="1" indent="-298450" algn="ctr">
              <a:spcBef>
                <a:spcPts val="0"/>
              </a:spcBef>
              <a:spcAft>
                <a:spcPts val="0"/>
              </a:spcAft>
              <a:buSzPts val="1100"/>
              <a:buChar char="○"/>
              <a:defRPr sz="1100"/>
            </a:lvl2pPr>
            <a:lvl3pPr marL="1371600" lvl="2" indent="-298450" algn="ctr">
              <a:spcBef>
                <a:spcPts val="0"/>
              </a:spcBef>
              <a:spcAft>
                <a:spcPts val="0"/>
              </a:spcAft>
              <a:buSzPts val="1100"/>
              <a:buChar char="■"/>
              <a:defRPr sz="1100"/>
            </a:lvl3pPr>
            <a:lvl4pPr marL="1828800" lvl="3" indent="-298450" algn="ctr">
              <a:spcBef>
                <a:spcPts val="0"/>
              </a:spcBef>
              <a:spcAft>
                <a:spcPts val="0"/>
              </a:spcAft>
              <a:buSzPts val="1100"/>
              <a:buChar char="●"/>
              <a:defRPr sz="1100"/>
            </a:lvl4pPr>
            <a:lvl5pPr marL="2286000" lvl="4" indent="-298450" algn="ctr">
              <a:spcBef>
                <a:spcPts val="0"/>
              </a:spcBef>
              <a:spcAft>
                <a:spcPts val="0"/>
              </a:spcAft>
              <a:buSzPts val="1100"/>
              <a:buChar char="○"/>
              <a:defRPr sz="1100"/>
            </a:lvl5pPr>
            <a:lvl6pPr marL="2743200" lvl="5" indent="-298450" algn="ctr">
              <a:spcBef>
                <a:spcPts val="0"/>
              </a:spcBef>
              <a:spcAft>
                <a:spcPts val="0"/>
              </a:spcAft>
              <a:buSzPts val="1100"/>
              <a:buChar char="■"/>
              <a:defRPr sz="1100"/>
            </a:lvl6pPr>
            <a:lvl7pPr marL="3200400" lvl="6" indent="-298450" algn="ctr">
              <a:spcBef>
                <a:spcPts val="0"/>
              </a:spcBef>
              <a:spcAft>
                <a:spcPts val="0"/>
              </a:spcAft>
              <a:buSzPts val="1100"/>
              <a:buChar char="●"/>
              <a:defRPr sz="1100"/>
            </a:lvl7pPr>
            <a:lvl8pPr marL="3657600" lvl="7" indent="-298450" algn="ctr">
              <a:spcBef>
                <a:spcPts val="0"/>
              </a:spcBef>
              <a:spcAft>
                <a:spcPts val="0"/>
              </a:spcAft>
              <a:buSzPts val="1100"/>
              <a:buChar char="○"/>
              <a:defRPr sz="1100"/>
            </a:lvl8pPr>
            <a:lvl9pPr marL="4114800" lvl="8" indent="-298450" algn="ctr">
              <a:spcBef>
                <a:spcPts val="0"/>
              </a:spcBef>
              <a:spcAft>
                <a:spcPts val="0"/>
              </a:spcAft>
              <a:buSzPts val="1100"/>
              <a:buChar char="■"/>
              <a:defRPr sz="1100"/>
            </a:lvl9pPr>
          </a:lstStyle>
          <a:p>
            <a:endParaRPr/>
          </a:p>
        </p:txBody>
      </p:sp>
      <p:sp>
        <p:nvSpPr>
          <p:cNvPr id="159" name="Google Shape;159;p24"/>
          <p:cNvSpPr txBox="1">
            <a:spLocks noGrp="1"/>
          </p:cNvSpPr>
          <p:nvPr>
            <p:ph type="body" idx="6"/>
          </p:nvPr>
        </p:nvSpPr>
        <p:spPr>
          <a:xfrm>
            <a:off x="162150" y="3319325"/>
            <a:ext cx="1929300" cy="1824300"/>
          </a:xfrm>
          <a:prstGeom prst="rect">
            <a:avLst/>
          </a:prstGeom>
        </p:spPr>
        <p:txBody>
          <a:bodyPr spcFirstLastPara="1" wrap="square" lIns="91425" tIns="91425" rIns="91425" bIns="91425" anchor="t" anchorCtr="0">
            <a:noAutofit/>
          </a:bodyPr>
          <a:lstStyle>
            <a:lvl1pPr marL="457200" lvl="0" indent="-298450" algn="ctr">
              <a:spcBef>
                <a:spcPts val="0"/>
              </a:spcBef>
              <a:spcAft>
                <a:spcPts val="0"/>
              </a:spcAft>
              <a:buSzPts val="1100"/>
              <a:buChar char="●"/>
              <a:defRPr sz="1100"/>
            </a:lvl1pPr>
            <a:lvl2pPr marL="914400" lvl="1" indent="-298450" algn="ctr">
              <a:spcBef>
                <a:spcPts val="0"/>
              </a:spcBef>
              <a:spcAft>
                <a:spcPts val="0"/>
              </a:spcAft>
              <a:buSzPts val="1100"/>
              <a:buChar char="○"/>
              <a:defRPr sz="1100"/>
            </a:lvl2pPr>
            <a:lvl3pPr marL="1371600" lvl="2" indent="-298450" algn="ctr">
              <a:spcBef>
                <a:spcPts val="0"/>
              </a:spcBef>
              <a:spcAft>
                <a:spcPts val="0"/>
              </a:spcAft>
              <a:buSzPts val="1100"/>
              <a:buChar char="■"/>
              <a:defRPr sz="1100"/>
            </a:lvl3pPr>
            <a:lvl4pPr marL="1828800" lvl="3" indent="-298450" algn="ctr">
              <a:spcBef>
                <a:spcPts val="0"/>
              </a:spcBef>
              <a:spcAft>
                <a:spcPts val="0"/>
              </a:spcAft>
              <a:buSzPts val="1100"/>
              <a:buChar char="●"/>
              <a:defRPr sz="1100"/>
            </a:lvl4pPr>
            <a:lvl5pPr marL="2286000" lvl="4" indent="-298450" algn="ctr">
              <a:spcBef>
                <a:spcPts val="0"/>
              </a:spcBef>
              <a:spcAft>
                <a:spcPts val="0"/>
              </a:spcAft>
              <a:buSzPts val="1100"/>
              <a:buChar char="○"/>
              <a:defRPr sz="1100"/>
            </a:lvl5pPr>
            <a:lvl6pPr marL="2743200" lvl="5" indent="-298450" algn="ctr">
              <a:spcBef>
                <a:spcPts val="0"/>
              </a:spcBef>
              <a:spcAft>
                <a:spcPts val="0"/>
              </a:spcAft>
              <a:buSzPts val="1100"/>
              <a:buChar char="■"/>
              <a:defRPr sz="1100"/>
            </a:lvl6pPr>
            <a:lvl7pPr marL="3200400" lvl="6" indent="-298450" algn="ctr">
              <a:spcBef>
                <a:spcPts val="0"/>
              </a:spcBef>
              <a:spcAft>
                <a:spcPts val="0"/>
              </a:spcAft>
              <a:buSzPts val="1100"/>
              <a:buChar char="●"/>
              <a:defRPr sz="1100"/>
            </a:lvl7pPr>
            <a:lvl8pPr marL="3657600" lvl="7" indent="-298450" algn="ctr">
              <a:spcBef>
                <a:spcPts val="0"/>
              </a:spcBef>
              <a:spcAft>
                <a:spcPts val="0"/>
              </a:spcAft>
              <a:buSzPts val="1100"/>
              <a:buChar char="○"/>
              <a:defRPr sz="1100"/>
            </a:lvl8pPr>
            <a:lvl9pPr marL="4114800" lvl="8" indent="-298450" algn="ctr">
              <a:spcBef>
                <a:spcPts val="0"/>
              </a:spcBef>
              <a:spcAft>
                <a:spcPts val="0"/>
              </a:spcAft>
              <a:buSzPts val="1100"/>
              <a:buChar char="■"/>
              <a:defRPr sz="1100"/>
            </a:lvl9pPr>
          </a:lstStyle>
          <a:p>
            <a:endParaRPr/>
          </a:p>
        </p:txBody>
      </p:sp>
      <p:sp>
        <p:nvSpPr>
          <p:cNvPr id="160" name="Google Shape;160;p24"/>
          <p:cNvSpPr txBox="1">
            <a:spLocks noGrp="1"/>
          </p:cNvSpPr>
          <p:nvPr>
            <p:ph type="body" idx="7"/>
          </p:nvPr>
        </p:nvSpPr>
        <p:spPr>
          <a:xfrm>
            <a:off x="4750350" y="3319325"/>
            <a:ext cx="1929300" cy="1824300"/>
          </a:xfrm>
          <a:prstGeom prst="rect">
            <a:avLst/>
          </a:prstGeom>
        </p:spPr>
        <p:txBody>
          <a:bodyPr spcFirstLastPara="1" wrap="square" lIns="91425" tIns="91425" rIns="91425" bIns="91425" anchor="t" anchorCtr="0">
            <a:noAutofit/>
          </a:bodyPr>
          <a:lstStyle>
            <a:lvl1pPr marL="457200" lvl="0" indent="-298450" algn="ctr">
              <a:spcBef>
                <a:spcPts val="0"/>
              </a:spcBef>
              <a:spcAft>
                <a:spcPts val="0"/>
              </a:spcAft>
              <a:buSzPts val="1100"/>
              <a:buChar char="●"/>
              <a:defRPr sz="1100"/>
            </a:lvl1pPr>
            <a:lvl2pPr marL="914400" lvl="1" indent="-298450" algn="ctr">
              <a:spcBef>
                <a:spcPts val="0"/>
              </a:spcBef>
              <a:spcAft>
                <a:spcPts val="0"/>
              </a:spcAft>
              <a:buSzPts val="1100"/>
              <a:buChar char="○"/>
              <a:defRPr sz="1100"/>
            </a:lvl2pPr>
            <a:lvl3pPr marL="1371600" lvl="2" indent="-298450" algn="ctr">
              <a:spcBef>
                <a:spcPts val="0"/>
              </a:spcBef>
              <a:spcAft>
                <a:spcPts val="0"/>
              </a:spcAft>
              <a:buSzPts val="1100"/>
              <a:buChar char="■"/>
              <a:defRPr sz="1100"/>
            </a:lvl3pPr>
            <a:lvl4pPr marL="1828800" lvl="3" indent="-298450" algn="ctr">
              <a:spcBef>
                <a:spcPts val="0"/>
              </a:spcBef>
              <a:spcAft>
                <a:spcPts val="0"/>
              </a:spcAft>
              <a:buSzPts val="1100"/>
              <a:buChar char="●"/>
              <a:defRPr sz="1100"/>
            </a:lvl4pPr>
            <a:lvl5pPr marL="2286000" lvl="4" indent="-298450" algn="ctr">
              <a:spcBef>
                <a:spcPts val="0"/>
              </a:spcBef>
              <a:spcAft>
                <a:spcPts val="0"/>
              </a:spcAft>
              <a:buSzPts val="1100"/>
              <a:buChar char="○"/>
              <a:defRPr sz="1100"/>
            </a:lvl5pPr>
            <a:lvl6pPr marL="2743200" lvl="5" indent="-298450" algn="ctr">
              <a:spcBef>
                <a:spcPts val="0"/>
              </a:spcBef>
              <a:spcAft>
                <a:spcPts val="0"/>
              </a:spcAft>
              <a:buSzPts val="1100"/>
              <a:buChar char="■"/>
              <a:defRPr sz="1100"/>
            </a:lvl6pPr>
            <a:lvl7pPr marL="3200400" lvl="6" indent="-298450" algn="ctr">
              <a:spcBef>
                <a:spcPts val="0"/>
              </a:spcBef>
              <a:spcAft>
                <a:spcPts val="0"/>
              </a:spcAft>
              <a:buSzPts val="1100"/>
              <a:buChar char="●"/>
              <a:defRPr sz="1100"/>
            </a:lvl7pPr>
            <a:lvl8pPr marL="3657600" lvl="7" indent="-298450" algn="ctr">
              <a:spcBef>
                <a:spcPts val="0"/>
              </a:spcBef>
              <a:spcAft>
                <a:spcPts val="0"/>
              </a:spcAft>
              <a:buSzPts val="1100"/>
              <a:buChar char="○"/>
              <a:defRPr sz="1100"/>
            </a:lvl8pPr>
            <a:lvl9pPr marL="4114800" lvl="8" indent="-298450" algn="ctr">
              <a:spcBef>
                <a:spcPts val="0"/>
              </a:spcBef>
              <a:spcAft>
                <a:spcPts val="0"/>
              </a:spcAft>
              <a:buSzPts val="1100"/>
              <a:buChar char="■"/>
              <a:defRPr sz="1100"/>
            </a:lvl9pPr>
          </a:lstStyle>
          <a:p>
            <a:endParaRPr/>
          </a:p>
        </p:txBody>
      </p:sp>
      <p:sp>
        <p:nvSpPr>
          <p:cNvPr id="161" name="Google Shape;161;p24"/>
          <p:cNvSpPr txBox="1">
            <a:spLocks noGrp="1"/>
          </p:cNvSpPr>
          <p:nvPr>
            <p:ph type="body" idx="8"/>
          </p:nvPr>
        </p:nvSpPr>
        <p:spPr>
          <a:xfrm>
            <a:off x="2443275" y="3319325"/>
            <a:ext cx="1929300" cy="1824300"/>
          </a:xfrm>
          <a:prstGeom prst="rect">
            <a:avLst/>
          </a:prstGeom>
        </p:spPr>
        <p:txBody>
          <a:bodyPr spcFirstLastPara="1" wrap="square" lIns="91425" tIns="91425" rIns="91425" bIns="91425" anchor="t" anchorCtr="0">
            <a:noAutofit/>
          </a:bodyPr>
          <a:lstStyle>
            <a:lvl1pPr marL="457200" lvl="0" indent="-298450" algn="ctr">
              <a:spcBef>
                <a:spcPts val="0"/>
              </a:spcBef>
              <a:spcAft>
                <a:spcPts val="0"/>
              </a:spcAft>
              <a:buSzPts val="1100"/>
              <a:buChar char="●"/>
              <a:defRPr sz="1100"/>
            </a:lvl1pPr>
            <a:lvl2pPr marL="914400" lvl="1" indent="-298450" algn="ctr">
              <a:spcBef>
                <a:spcPts val="0"/>
              </a:spcBef>
              <a:spcAft>
                <a:spcPts val="0"/>
              </a:spcAft>
              <a:buSzPts val="1100"/>
              <a:buChar char="○"/>
              <a:defRPr sz="1100"/>
            </a:lvl2pPr>
            <a:lvl3pPr marL="1371600" lvl="2" indent="-298450" algn="ctr">
              <a:spcBef>
                <a:spcPts val="0"/>
              </a:spcBef>
              <a:spcAft>
                <a:spcPts val="0"/>
              </a:spcAft>
              <a:buSzPts val="1100"/>
              <a:buChar char="■"/>
              <a:defRPr sz="1100"/>
            </a:lvl3pPr>
            <a:lvl4pPr marL="1828800" lvl="3" indent="-298450" algn="ctr">
              <a:spcBef>
                <a:spcPts val="0"/>
              </a:spcBef>
              <a:spcAft>
                <a:spcPts val="0"/>
              </a:spcAft>
              <a:buSzPts val="1100"/>
              <a:buChar char="●"/>
              <a:defRPr sz="1100"/>
            </a:lvl4pPr>
            <a:lvl5pPr marL="2286000" lvl="4" indent="-298450" algn="ctr">
              <a:spcBef>
                <a:spcPts val="0"/>
              </a:spcBef>
              <a:spcAft>
                <a:spcPts val="0"/>
              </a:spcAft>
              <a:buSzPts val="1100"/>
              <a:buChar char="○"/>
              <a:defRPr sz="1100"/>
            </a:lvl5pPr>
            <a:lvl6pPr marL="2743200" lvl="5" indent="-298450" algn="ctr">
              <a:spcBef>
                <a:spcPts val="0"/>
              </a:spcBef>
              <a:spcAft>
                <a:spcPts val="0"/>
              </a:spcAft>
              <a:buSzPts val="1100"/>
              <a:buChar char="■"/>
              <a:defRPr sz="1100"/>
            </a:lvl6pPr>
            <a:lvl7pPr marL="3200400" lvl="6" indent="-298450" algn="ctr">
              <a:spcBef>
                <a:spcPts val="0"/>
              </a:spcBef>
              <a:spcAft>
                <a:spcPts val="0"/>
              </a:spcAft>
              <a:buSzPts val="1100"/>
              <a:buChar char="●"/>
              <a:defRPr sz="1100"/>
            </a:lvl7pPr>
            <a:lvl8pPr marL="3657600" lvl="7" indent="-298450" algn="ctr">
              <a:spcBef>
                <a:spcPts val="0"/>
              </a:spcBef>
              <a:spcAft>
                <a:spcPts val="0"/>
              </a:spcAft>
              <a:buSzPts val="1100"/>
              <a:buChar char="○"/>
              <a:defRPr sz="1100"/>
            </a:lvl8pPr>
            <a:lvl9pPr marL="4114800" lvl="8" indent="-298450" algn="ctr">
              <a:spcBef>
                <a:spcPts val="0"/>
              </a:spcBef>
              <a:spcAft>
                <a:spcPts val="0"/>
              </a:spcAft>
              <a:buSzPts val="1100"/>
              <a:buChar char="■"/>
              <a:defRPr sz="1100"/>
            </a:lvl9p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Key Features">
  <p:cSld name="ONE_COLUMN_TEXT_1_1_1">
    <p:bg>
      <p:bgPr>
        <a:solidFill>
          <a:schemeClr val="lt1"/>
        </a:solidFill>
        <a:effectLst/>
      </p:bgPr>
    </p:bg>
    <p:spTree>
      <p:nvGrpSpPr>
        <p:cNvPr id="1" name="Shape 162"/>
        <p:cNvGrpSpPr/>
        <p:nvPr/>
      </p:nvGrpSpPr>
      <p:grpSpPr>
        <a:xfrm>
          <a:off x="0" y="0"/>
          <a:ext cx="0" cy="0"/>
          <a:chOff x="0" y="0"/>
          <a:chExt cx="0" cy="0"/>
        </a:xfrm>
      </p:grpSpPr>
      <p:graphicFrame>
        <p:nvGraphicFramePr>
          <p:cNvPr id="163" name="Google Shape;163;p25"/>
          <p:cNvGraphicFramePr/>
          <p:nvPr/>
        </p:nvGraphicFramePr>
        <p:xfrm>
          <a:off x="4572000" y="0"/>
          <a:ext cx="4572000" cy="51436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aphicFrame>
        <p:nvGraphicFramePr>
          <p:cNvPr id="164" name="Google Shape;164;p25"/>
          <p:cNvGraphicFramePr/>
          <p:nvPr/>
        </p:nvGraphicFramePr>
        <p:xfrm>
          <a:off x="0" y="-50"/>
          <a:ext cx="4572000" cy="51436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165" name="Google Shape;165;p25"/>
          <p:cNvSpPr txBox="1">
            <a:spLocks noGrp="1"/>
          </p:cNvSpPr>
          <p:nvPr>
            <p:ph type="sldNum" idx="12"/>
          </p:nvPr>
        </p:nvSpPr>
        <p:spPr>
          <a:xfrm>
            <a:off x="8572500" y="-50"/>
            <a:ext cx="571500" cy="6402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lvl1pPr lvl="0" rtl="0">
              <a:buNone/>
              <a:defRPr sz="1400">
                <a:solidFill>
                  <a:schemeClr val="dk1"/>
                </a:solidFill>
              </a:defRPr>
            </a:lvl1pPr>
            <a:lvl2pPr lvl="1" rtl="0">
              <a:buNone/>
              <a:defRPr sz="1400">
                <a:solidFill>
                  <a:schemeClr val="dk1"/>
                </a:solidFill>
              </a:defRPr>
            </a:lvl2pPr>
            <a:lvl3pPr lvl="2" rtl="0">
              <a:buNone/>
              <a:defRPr sz="1400">
                <a:solidFill>
                  <a:schemeClr val="dk1"/>
                </a:solidFill>
              </a:defRPr>
            </a:lvl3pPr>
            <a:lvl4pPr lvl="3" rtl="0">
              <a:buNone/>
              <a:defRPr sz="1400">
                <a:solidFill>
                  <a:schemeClr val="dk1"/>
                </a:solidFill>
              </a:defRPr>
            </a:lvl4pPr>
            <a:lvl5pPr lvl="4" rtl="0">
              <a:buNone/>
              <a:defRPr sz="1400">
                <a:solidFill>
                  <a:schemeClr val="dk1"/>
                </a:solidFill>
              </a:defRPr>
            </a:lvl5pPr>
            <a:lvl6pPr lvl="5" rtl="0">
              <a:buNone/>
              <a:defRPr sz="1400">
                <a:solidFill>
                  <a:schemeClr val="dk1"/>
                </a:solidFill>
              </a:defRPr>
            </a:lvl6pPr>
            <a:lvl7pPr lvl="6" rtl="0">
              <a:buNone/>
              <a:defRPr sz="1400">
                <a:solidFill>
                  <a:schemeClr val="dk1"/>
                </a:solidFill>
              </a:defRPr>
            </a:lvl7pPr>
            <a:lvl8pPr lvl="7" rtl="0">
              <a:buNone/>
              <a:defRPr sz="1400">
                <a:solidFill>
                  <a:schemeClr val="dk1"/>
                </a:solidFill>
              </a:defRPr>
            </a:lvl8pPr>
            <a:lvl9pPr lvl="8" rtl="0">
              <a:buNone/>
              <a:defRPr sz="1400">
                <a:solidFill>
                  <a:schemeClr val="dk1"/>
                </a:solidFill>
              </a:defRPr>
            </a:lvl9pPr>
          </a:lstStyle>
          <a:p>
            <a:pPr marL="0" lvl="0" indent="0" algn="ctr" rtl="0">
              <a:spcBef>
                <a:spcPts val="0"/>
              </a:spcBef>
              <a:spcAft>
                <a:spcPts val="0"/>
              </a:spcAft>
              <a:buNone/>
            </a:pPr>
            <a:fld id="{00000000-1234-1234-1234-123412341234}" type="slidenum">
              <a:rPr lang="en"/>
              <a:t>‹#›</a:t>
            </a:fld>
            <a:endParaRPr/>
          </a:p>
        </p:txBody>
      </p:sp>
      <p:sp>
        <p:nvSpPr>
          <p:cNvPr id="166" name="Google Shape;166;p25"/>
          <p:cNvSpPr/>
          <p:nvPr/>
        </p:nvSpPr>
        <p:spPr>
          <a:xfrm>
            <a:off x="2286000" y="1928750"/>
            <a:ext cx="2286000" cy="16074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67" name="Google Shape;167;p25"/>
          <p:cNvSpPr/>
          <p:nvPr/>
        </p:nvSpPr>
        <p:spPr>
          <a:xfrm>
            <a:off x="2286000" y="3536150"/>
            <a:ext cx="2286000" cy="16074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68" name="Google Shape;168;p25"/>
          <p:cNvSpPr/>
          <p:nvPr/>
        </p:nvSpPr>
        <p:spPr>
          <a:xfrm>
            <a:off x="0" y="1928800"/>
            <a:ext cx="2286000" cy="16074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69" name="Google Shape;169;p25"/>
          <p:cNvSpPr/>
          <p:nvPr/>
        </p:nvSpPr>
        <p:spPr>
          <a:xfrm>
            <a:off x="0" y="3536200"/>
            <a:ext cx="2286000" cy="16074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70" name="Google Shape;170;p25"/>
          <p:cNvSpPr>
            <a:spLocks noGrp="1"/>
          </p:cNvSpPr>
          <p:nvPr>
            <p:ph type="pic" idx="2"/>
          </p:nvPr>
        </p:nvSpPr>
        <p:spPr>
          <a:xfrm>
            <a:off x="5715000" y="642918"/>
            <a:ext cx="571500" cy="642900"/>
          </a:xfrm>
          <a:prstGeom prst="rect">
            <a:avLst/>
          </a:prstGeom>
          <a:noFill/>
          <a:ln>
            <a:noFill/>
          </a:ln>
        </p:spPr>
      </p:sp>
      <p:sp>
        <p:nvSpPr>
          <p:cNvPr id="171" name="Google Shape;171;p25"/>
          <p:cNvSpPr>
            <a:spLocks noGrp="1"/>
          </p:cNvSpPr>
          <p:nvPr>
            <p:ph type="pic" idx="3"/>
          </p:nvPr>
        </p:nvSpPr>
        <p:spPr>
          <a:xfrm>
            <a:off x="4572000" y="1928750"/>
            <a:ext cx="4572000" cy="3214800"/>
          </a:xfrm>
          <a:prstGeom prst="rect">
            <a:avLst/>
          </a:prstGeom>
          <a:noFill/>
          <a:ln>
            <a:noFill/>
          </a:ln>
        </p:spPr>
      </p:sp>
      <p:sp>
        <p:nvSpPr>
          <p:cNvPr id="172" name="Google Shape;172;p25"/>
          <p:cNvSpPr txBox="1">
            <a:spLocks noGrp="1"/>
          </p:cNvSpPr>
          <p:nvPr>
            <p:ph type="title"/>
          </p:nvPr>
        </p:nvSpPr>
        <p:spPr>
          <a:xfrm>
            <a:off x="175800" y="125600"/>
            <a:ext cx="8396700" cy="1662300"/>
          </a:xfrm>
          <a:prstGeom prst="rect">
            <a:avLst/>
          </a:prstGeom>
        </p:spPr>
        <p:txBody>
          <a:bodyPr spcFirstLastPara="1" wrap="square" lIns="91425" tIns="91425" rIns="91425" bIns="91425" anchor="t" anchorCtr="0">
            <a:noAutofit/>
          </a:bodyPr>
          <a:lstStyle>
            <a:lvl1pPr lvl="0">
              <a:spcBef>
                <a:spcPts val="0"/>
              </a:spcBef>
              <a:spcAft>
                <a:spcPts val="0"/>
              </a:spcAft>
              <a:buSzPts val="6000"/>
              <a:buNone/>
              <a:defRPr sz="6000"/>
            </a:lvl1pPr>
            <a:lvl2pPr lvl="1">
              <a:spcBef>
                <a:spcPts val="0"/>
              </a:spcBef>
              <a:spcAft>
                <a:spcPts val="0"/>
              </a:spcAft>
              <a:buClr>
                <a:schemeClr val="dk1"/>
              </a:buClr>
              <a:buSzPts val="6000"/>
              <a:buNone/>
              <a:defRPr sz="6000">
                <a:solidFill>
                  <a:schemeClr val="dk1"/>
                </a:solidFill>
              </a:defRPr>
            </a:lvl2pPr>
            <a:lvl3pPr lvl="2">
              <a:spcBef>
                <a:spcPts val="0"/>
              </a:spcBef>
              <a:spcAft>
                <a:spcPts val="0"/>
              </a:spcAft>
              <a:buClr>
                <a:schemeClr val="dk1"/>
              </a:buClr>
              <a:buSzPts val="6000"/>
              <a:buNone/>
              <a:defRPr sz="6000">
                <a:solidFill>
                  <a:schemeClr val="dk1"/>
                </a:solidFill>
              </a:defRPr>
            </a:lvl3pPr>
            <a:lvl4pPr lvl="3">
              <a:spcBef>
                <a:spcPts val="0"/>
              </a:spcBef>
              <a:spcAft>
                <a:spcPts val="0"/>
              </a:spcAft>
              <a:buClr>
                <a:schemeClr val="dk1"/>
              </a:buClr>
              <a:buSzPts val="6000"/>
              <a:buNone/>
              <a:defRPr sz="6000">
                <a:solidFill>
                  <a:schemeClr val="dk1"/>
                </a:solidFill>
              </a:defRPr>
            </a:lvl4pPr>
            <a:lvl5pPr lvl="4">
              <a:spcBef>
                <a:spcPts val="0"/>
              </a:spcBef>
              <a:spcAft>
                <a:spcPts val="0"/>
              </a:spcAft>
              <a:buClr>
                <a:schemeClr val="dk1"/>
              </a:buClr>
              <a:buSzPts val="6000"/>
              <a:buNone/>
              <a:defRPr sz="6000">
                <a:solidFill>
                  <a:schemeClr val="dk1"/>
                </a:solidFill>
              </a:defRPr>
            </a:lvl5pPr>
            <a:lvl6pPr lvl="5">
              <a:spcBef>
                <a:spcPts val="0"/>
              </a:spcBef>
              <a:spcAft>
                <a:spcPts val="0"/>
              </a:spcAft>
              <a:buClr>
                <a:schemeClr val="dk1"/>
              </a:buClr>
              <a:buSzPts val="6000"/>
              <a:buNone/>
              <a:defRPr sz="6000">
                <a:solidFill>
                  <a:schemeClr val="dk1"/>
                </a:solidFill>
              </a:defRPr>
            </a:lvl6pPr>
            <a:lvl7pPr lvl="6">
              <a:spcBef>
                <a:spcPts val="0"/>
              </a:spcBef>
              <a:spcAft>
                <a:spcPts val="0"/>
              </a:spcAft>
              <a:buClr>
                <a:schemeClr val="dk1"/>
              </a:buClr>
              <a:buSzPts val="6000"/>
              <a:buNone/>
              <a:defRPr sz="6000">
                <a:solidFill>
                  <a:schemeClr val="dk1"/>
                </a:solidFill>
              </a:defRPr>
            </a:lvl7pPr>
            <a:lvl8pPr lvl="7">
              <a:spcBef>
                <a:spcPts val="0"/>
              </a:spcBef>
              <a:spcAft>
                <a:spcPts val="0"/>
              </a:spcAft>
              <a:buClr>
                <a:schemeClr val="dk1"/>
              </a:buClr>
              <a:buSzPts val="6000"/>
              <a:buNone/>
              <a:defRPr sz="6000">
                <a:solidFill>
                  <a:schemeClr val="dk1"/>
                </a:solidFill>
              </a:defRPr>
            </a:lvl8pPr>
            <a:lvl9pPr lvl="8">
              <a:spcBef>
                <a:spcPts val="0"/>
              </a:spcBef>
              <a:spcAft>
                <a:spcPts val="0"/>
              </a:spcAft>
              <a:buClr>
                <a:schemeClr val="dk1"/>
              </a:buClr>
              <a:buSzPts val="6000"/>
              <a:buNone/>
              <a:defRPr sz="6000">
                <a:solidFill>
                  <a:schemeClr val="dk1"/>
                </a:solidFill>
              </a:defRPr>
            </a:lvl9pPr>
          </a:lstStyle>
          <a:p>
            <a:endParaRPr/>
          </a:p>
        </p:txBody>
      </p:sp>
      <p:sp>
        <p:nvSpPr>
          <p:cNvPr id="173" name="Google Shape;173;p25"/>
          <p:cNvSpPr txBox="1">
            <a:spLocks noGrp="1"/>
          </p:cNvSpPr>
          <p:nvPr>
            <p:ph type="body" idx="1"/>
          </p:nvPr>
        </p:nvSpPr>
        <p:spPr>
          <a:xfrm>
            <a:off x="183150" y="2040750"/>
            <a:ext cx="1919700" cy="1392600"/>
          </a:xfrm>
          <a:prstGeom prst="rect">
            <a:avLst/>
          </a:prstGeom>
        </p:spPr>
        <p:txBody>
          <a:bodyPr spcFirstLastPara="1" wrap="square" lIns="91425" tIns="91425" rIns="91425" bIns="91425" anchor="t" anchorCtr="0">
            <a:norm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
        <p:nvSpPr>
          <p:cNvPr id="174" name="Google Shape;174;p25"/>
          <p:cNvSpPr txBox="1">
            <a:spLocks noGrp="1"/>
          </p:cNvSpPr>
          <p:nvPr>
            <p:ph type="body" idx="4"/>
          </p:nvPr>
        </p:nvSpPr>
        <p:spPr>
          <a:xfrm>
            <a:off x="183150" y="3643550"/>
            <a:ext cx="1919700" cy="1392600"/>
          </a:xfrm>
          <a:prstGeom prst="rect">
            <a:avLst/>
          </a:prstGeom>
        </p:spPr>
        <p:txBody>
          <a:bodyPr spcFirstLastPara="1" wrap="square" lIns="91425" tIns="91425" rIns="91425" bIns="91425" anchor="t" anchorCtr="0">
            <a:norm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
        <p:nvSpPr>
          <p:cNvPr id="175" name="Google Shape;175;p25"/>
          <p:cNvSpPr txBox="1">
            <a:spLocks noGrp="1"/>
          </p:cNvSpPr>
          <p:nvPr>
            <p:ph type="body" idx="5"/>
          </p:nvPr>
        </p:nvSpPr>
        <p:spPr>
          <a:xfrm>
            <a:off x="2479850" y="2038450"/>
            <a:ext cx="1919700" cy="1392600"/>
          </a:xfrm>
          <a:prstGeom prst="rect">
            <a:avLst/>
          </a:prstGeom>
        </p:spPr>
        <p:txBody>
          <a:bodyPr spcFirstLastPara="1" wrap="square" lIns="91425" tIns="91425" rIns="91425" bIns="91425" anchor="t" anchorCtr="0">
            <a:norm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
        <p:nvSpPr>
          <p:cNvPr id="176" name="Google Shape;176;p25"/>
          <p:cNvSpPr txBox="1">
            <a:spLocks noGrp="1"/>
          </p:cNvSpPr>
          <p:nvPr>
            <p:ph type="body" idx="6"/>
          </p:nvPr>
        </p:nvSpPr>
        <p:spPr>
          <a:xfrm>
            <a:off x="2479850" y="3641250"/>
            <a:ext cx="1919700" cy="1392600"/>
          </a:xfrm>
          <a:prstGeom prst="rect">
            <a:avLst/>
          </a:prstGeom>
        </p:spPr>
        <p:txBody>
          <a:bodyPr spcFirstLastPara="1" wrap="square" lIns="91425" tIns="91425" rIns="91425" bIns="91425" anchor="t" anchorCtr="0">
            <a:norm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Pricing Options">
  <p:cSld name="CUSTOM_7">
    <p:spTree>
      <p:nvGrpSpPr>
        <p:cNvPr id="1" name="Shape 177"/>
        <p:cNvGrpSpPr/>
        <p:nvPr/>
      </p:nvGrpSpPr>
      <p:grpSpPr>
        <a:xfrm>
          <a:off x="0" y="0"/>
          <a:ext cx="0" cy="0"/>
          <a:chOff x="0" y="0"/>
          <a:chExt cx="0" cy="0"/>
        </a:xfrm>
      </p:grpSpPr>
      <p:graphicFrame>
        <p:nvGraphicFramePr>
          <p:cNvPr id="178" name="Google Shape;178;p26"/>
          <p:cNvGraphicFramePr/>
          <p:nvPr/>
        </p:nvGraphicFramePr>
        <p:xfrm>
          <a:off x="4572000" y="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aphicFrame>
        <p:nvGraphicFramePr>
          <p:cNvPr id="179" name="Google Shape;179;p26"/>
          <p:cNvGraphicFramePr/>
          <p:nvPr/>
        </p:nvGraphicFramePr>
        <p:xfrm>
          <a:off x="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180" name="Google Shape;180;p26"/>
          <p:cNvSpPr txBox="1">
            <a:spLocks noGrp="1"/>
          </p:cNvSpPr>
          <p:nvPr>
            <p:ph type="sldNum" idx="12"/>
          </p:nvPr>
        </p:nvSpPr>
        <p:spPr>
          <a:xfrm>
            <a:off x="8572500" y="-50"/>
            <a:ext cx="571500" cy="6402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lvl1pPr lvl="0" rtl="0">
              <a:buNone/>
              <a:defRPr sz="1400">
                <a:solidFill>
                  <a:schemeClr val="dk1"/>
                </a:solidFill>
              </a:defRPr>
            </a:lvl1pPr>
            <a:lvl2pPr lvl="1" rtl="0">
              <a:buNone/>
              <a:defRPr sz="1400">
                <a:solidFill>
                  <a:schemeClr val="dk1"/>
                </a:solidFill>
              </a:defRPr>
            </a:lvl2pPr>
            <a:lvl3pPr lvl="2" rtl="0">
              <a:buNone/>
              <a:defRPr sz="1400">
                <a:solidFill>
                  <a:schemeClr val="dk1"/>
                </a:solidFill>
              </a:defRPr>
            </a:lvl3pPr>
            <a:lvl4pPr lvl="3" rtl="0">
              <a:buNone/>
              <a:defRPr sz="1400">
                <a:solidFill>
                  <a:schemeClr val="dk1"/>
                </a:solidFill>
              </a:defRPr>
            </a:lvl4pPr>
            <a:lvl5pPr lvl="4" rtl="0">
              <a:buNone/>
              <a:defRPr sz="1400">
                <a:solidFill>
                  <a:schemeClr val="dk1"/>
                </a:solidFill>
              </a:defRPr>
            </a:lvl5pPr>
            <a:lvl6pPr lvl="5" rtl="0">
              <a:buNone/>
              <a:defRPr sz="1400">
                <a:solidFill>
                  <a:schemeClr val="dk1"/>
                </a:solidFill>
              </a:defRPr>
            </a:lvl6pPr>
            <a:lvl7pPr lvl="6" rtl="0">
              <a:buNone/>
              <a:defRPr sz="1400">
                <a:solidFill>
                  <a:schemeClr val="dk1"/>
                </a:solidFill>
              </a:defRPr>
            </a:lvl7pPr>
            <a:lvl8pPr lvl="7" rtl="0">
              <a:buNone/>
              <a:defRPr sz="1400">
                <a:solidFill>
                  <a:schemeClr val="dk1"/>
                </a:solidFill>
              </a:defRPr>
            </a:lvl8pPr>
            <a:lvl9pPr lvl="8" rtl="0">
              <a:buNone/>
              <a:defRPr sz="1400">
                <a:solidFill>
                  <a:schemeClr val="dk1"/>
                </a:solidFill>
              </a:defRPr>
            </a:lvl9pPr>
          </a:lstStyle>
          <a:p>
            <a:pPr marL="0" lvl="0" indent="0" algn="ctr" rtl="0">
              <a:spcBef>
                <a:spcPts val="0"/>
              </a:spcBef>
              <a:spcAft>
                <a:spcPts val="0"/>
              </a:spcAft>
              <a:buNone/>
            </a:pPr>
            <a:fld id="{00000000-1234-1234-1234-123412341234}" type="slidenum">
              <a:rPr lang="en"/>
              <a:t>‹#›</a:t>
            </a:fld>
            <a:endParaRPr/>
          </a:p>
        </p:txBody>
      </p:sp>
      <p:sp>
        <p:nvSpPr>
          <p:cNvPr id="181" name="Google Shape;181;p26"/>
          <p:cNvSpPr/>
          <p:nvPr/>
        </p:nvSpPr>
        <p:spPr>
          <a:xfrm>
            <a:off x="0" y="2571700"/>
            <a:ext cx="9144000" cy="2571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82" name="Google Shape;182;p26"/>
          <p:cNvSpPr/>
          <p:nvPr/>
        </p:nvSpPr>
        <p:spPr>
          <a:xfrm>
            <a:off x="0" y="1285850"/>
            <a:ext cx="2286000" cy="12861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83" name="Google Shape;183;p26"/>
          <p:cNvSpPr/>
          <p:nvPr/>
        </p:nvSpPr>
        <p:spPr>
          <a:xfrm>
            <a:off x="2296700" y="1285850"/>
            <a:ext cx="2275200" cy="1286100"/>
          </a:xfrm>
          <a:prstGeom prst="rect">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84" name="Google Shape;184;p26"/>
          <p:cNvSpPr/>
          <p:nvPr/>
        </p:nvSpPr>
        <p:spPr>
          <a:xfrm>
            <a:off x="4562300" y="1285850"/>
            <a:ext cx="2295600" cy="1286100"/>
          </a:xfrm>
          <a:prstGeom prst="rect">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85" name="Google Shape;185;p26"/>
          <p:cNvSpPr/>
          <p:nvPr/>
        </p:nvSpPr>
        <p:spPr>
          <a:xfrm>
            <a:off x="6855000" y="1285850"/>
            <a:ext cx="2286000" cy="1286100"/>
          </a:xfrm>
          <a:prstGeom prst="rect">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86" name="Google Shape;186;p26"/>
          <p:cNvSpPr/>
          <p:nvPr/>
        </p:nvSpPr>
        <p:spPr>
          <a:xfrm>
            <a:off x="1100" y="2571700"/>
            <a:ext cx="2295600" cy="2571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87" name="Google Shape;187;p26"/>
          <p:cNvSpPr/>
          <p:nvPr/>
        </p:nvSpPr>
        <p:spPr>
          <a:xfrm>
            <a:off x="2296700" y="2571000"/>
            <a:ext cx="2265600" cy="2571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88" name="Google Shape;188;p26"/>
          <p:cNvSpPr/>
          <p:nvPr/>
        </p:nvSpPr>
        <p:spPr>
          <a:xfrm>
            <a:off x="4562300" y="2571000"/>
            <a:ext cx="2295600" cy="2571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189" name="Google Shape;189;p26"/>
          <p:cNvSpPr>
            <a:spLocks noGrp="1"/>
          </p:cNvSpPr>
          <p:nvPr>
            <p:ph type="pic" idx="2"/>
          </p:nvPr>
        </p:nvSpPr>
        <p:spPr>
          <a:xfrm>
            <a:off x="6858000" y="-1407"/>
            <a:ext cx="571500" cy="642900"/>
          </a:xfrm>
          <a:prstGeom prst="rect">
            <a:avLst/>
          </a:prstGeom>
          <a:noFill/>
          <a:ln>
            <a:noFill/>
          </a:ln>
        </p:spPr>
      </p:sp>
      <p:sp>
        <p:nvSpPr>
          <p:cNvPr id="190" name="Google Shape;190;p26"/>
          <p:cNvSpPr txBox="1">
            <a:spLocks noGrp="1"/>
          </p:cNvSpPr>
          <p:nvPr>
            <p:ph type="title"/>
          </p:nvPr>
        </p:nvSpPr>
        <p:spPr>
          <a:xfrm>
            <a:off x="175800" y="125600"/>
            <a:ext cx="8396700" cy="1662300"/>
          </a:xfrm>
          <a:prstGeom prst="rect">
            <a:avLst/>
          </a:prstGeom>
        </p:spPr>
        <p:txBody>
          <a:bodyPr spcFirstLastPara="1" wrap="square" lIns="91425" tIns="91425" rIns="91425" bIns="91425" anchor="t" anchorCtr="0">
            <a:noAutofit/>
          </a:bodyPr>
          <a:lstStyle>
            <a:lvl1pPr lvl="0">
              <a:spcBef>
                <a:spcPts val="0"/>
              </a:spcBef>
              <a:spcAft>
                <a:spcPts val="0"/>
              </a:spcAft>
              <a:buSzPts val="6000"/>
              <a:buNone/>
              <a:defRPr sz="6000"/>
            </a:lvl1pPr>
            <a:lvl2pPr lvl="1">
              <a:spcBef>
                <a:spcPts val="0"/>
              </a:spcBef>
              <a:spcAft>
                <a:spcPts val="0"/>
              </a:spcAft>
              <a:buClr>
                <a:schemeClr val="dk1"/>
              </a:buClr>
              <a:buSzPts val="6000"/>
              <a:buNone/>
              <a:defRPr sz="6000">
                <a:solidFill>
                  <a:schemeClr val="dk1"/>
                </a:solidFill>
              </a:defRPr>
            </a:lvl2pPr>
            <a:lvl3pPr lvl="2">
              <a:spcBef>
                <a:spcPts val="0"/>
              </a:spcBef>
              <a:spcAft>
                <a:spcPts val="0"/>
              </a:spcAft>
              <a:buClr>
                <a:schemeClr val="dk1"/>
              </a:buClr>
              <a:buSzPts val="6000"/>
              <a:buNone/>
              <a:defRPr sz="6000">
                <a:solidFill>
                  <a:schemeClr val="dk1"/>
                </a:solidFill>
              </a:defRPr>
            </a:lvl3pPr>
            <a:lvl4pPr lvl="3">
              <a:spcBef>
                <a:spcPts val="0"/>
              </a:spcBef>
              <a:spcAft>
                <a:spcPts val="0"/>
              </a:spcAft>
              <a:buClr>
                <a:schemeClr val="dk1"/>
              </a:buClr>
              <a:buSzPts val="6000"/>
              <a:buNone/>
              <a:defRPr sz="6000">
                <a:solidFill>
                  <a:schemeClr val="dk1"/>
                </a:solidFill>
              </a:defRPr>
            </a:lvl4pPr>
            <a:lvl5pPr lvl="4">
              <a:spcBef>
                <a:spcPts val="0"/>
              </a:spcBef>
              <a:spcAft>
                <a:spcPts val="0"/>
              </a:spcAft>
              <a:buClr>
                <a:schemeClr val="dk1"/>
              </a:buClr>
              <a:buSzPts val="6000"/>
              <a:buNone/>
              <a:defRPr sz="6000">
                <a:solidFill>
                  <a:schemeClr val="dk1"/>
                </a:solidFill>
              </a:defRPr>
            </a:lvl5pPr>
            <a:lvl6pPr lvl="5">
              <a:spcBef>
                <a:spcPts val="0"/>
              </a:spcBef>
              <a:spcAft>
                <a:spcPts val="0"/>
              </a:spcAft>
              <a:buClr>
                <a:schemeClr val="dk1"/>
              </a:buClr>
              <a:buSzPts val="6000"/>
              <a:buNone/>
              <a:defRPr sz="6000">
                <a:solidFill>
                  <a:schemeClr val="dk1"/>
                </a:solidFill>
              </a:defRPr>
            </a:lvl6pPr>
            <a:lvl7pPr lvl="6">
              <a:spcBef>
                <a:spcPts val="0"/>
              </a:spcBef>
              <a:spcAft>
                <a:spcPts val="0"/>
              </a:spcAft>
              <a:buClr>
                <a:schemeClr val="dk1"/>
              </a:buClr>
              <a:buSzPts val="6000"/>
              <a:buNone/>
              <a:defRPr sz="6000">
                <a:solidFill>
                  <a:schemeClr val="dk1"/>
                </a:solidFill>
              </a:defRPr>
            </a:lvl7pPr>
            <a:lvl8pPr lvl="7">
              <a:spcBef>
                <a:spcPts val="0"/>
              </a:spcBef>
              <a:spcAft>
                <a:spcPts val="0"/>
              </a:spcAft>
              <a:buClr>
                <a:schemeClr val="dk1"/>
              </a:buClr>
              <a:buSzPts val="6000"/>
              <a:buNone/>
              <a:defRPr sz="6000">
                <a:solidFill>
                  <a:schemeClr val="dk1"/>
                </a:solidFill>
              </a:defRPr>
            </a:lvl8pPr>
            <a:lvl9pPr lvl="8">
              <a:spcBef>
                <a:spcPts val="0"/>
              </a:spcBef>
              <a:spcAft>
                <a:spcPts val="0"/>
              </a:spcAft>
              <a:buClr>
                <a:schemeClr val="dk1"/>
              </a:buClr>
              <a:buSzPts val="6000"/>
              <a:buNone/>
              <a:defRPr sz="6000">
                <a:solidFill>
                  <a:schemeClr val="dk1"/>
                </a:solidFill>
              </a:defRPr>
            </a:lvl9pPr>
          </a:lstStyle>
          <a:p>
            <a:endParaRPr/>
          </a:p>
        </p:txBody>
      </p:sp>
      <p:sp>
        <p:nvSpPr>
          <p:cNvPr id="191" name="Google Shape;191;p26"/>
          <p:cNvSpPr txBox="1">
            <a:spLocks noGrp="1"/>
          </p:cNvSpPr>
          <p:nvPr>
            <p:ph type="body" idx="1"/>
          </p:nvPr>
        </p:nvSpPr>
        <p:spPr>
          <a:xfrm>
            <a:off x="7044450" y="2696700"/>
            <a:ext cx="1929300" cy="23139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
        <p:nvSpPr>
          <p:cNvPr id="192" name="Google Shape;192;p26"/>
          <p:cNvSpPr txBox="1">
            <a:spLocks noGrp="1"/>
          </p:cNvSpPr>
          <p:nvPr>
            <p:ph type="body" idx="3"/>
          </p:nvPr>
        </p:nvSpPr>
        <p:spPr>
          <a:xfrm>
            <a:off x="162150" y="2696700"/>
            <a:ext cx="1929300" cy="23139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
        <p:nvSpPr>
          <p:cNvPr id="193" name="Google Shape;193;p26"/>
          <p:cNvSpPr txBox="1">
            <a:spLocks noGrp="1"/>
          </p:cNvSpPr>
          <p:nvPr>
            <p:ph type="body" idx="4"/>
          </p:nvPr>
        </p:nvSpPr>
        <p:spPr>
          <a:xfrm>
            <a:off x="4750350" y="2696700"/>
            <a:ext cx="1929300" cy="23139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
        <p:nvSpPr>
          <p:cNvPr id="194" name="Google Shape;194;p26"/>
          <p:cNvSpPr txBox="1">
            <a:spLocks noGrp="1"/>
          </p:cNvSpPr>
          <p:nvPr>
            <p:ph type="body" idx="5"/>
          </p:nvPr>
        </p:nvSpPr>
        <p:spPr>
          <a:xfrm>
            <a:off x="2469700" y="2696700"/>
            <a:ext cx="1929300" cy="23139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
        <p:nvSpPr>
          <p:cNvPr id="195" name="Google Shape;195;p26"/>
          <p:cNvSpPr txBox="1">
            <a:spLocks noGrp="1"/>
          </p:cNvSpPr>
          <p:nvPr>
            <p:ph type="subTitle" idx="6"/>
          </p:nvPr>
        </p:nvSpPr>
        <p:spPr>
          <a:xfrm>
            <a:off x="167675" y="1433750"/>
            <a:ext cx="1929300" cy="990300"/>
          </a:xfrm>
          <a:prstGeom prst="rect">
            <a:avLst/>
          </a:prstGeom>
        </p:spPr>
        <p:txBody>
          <a:bodyPr spcFirstLastPara="1" wrap="square" lIns="91425" tIns="91425" rIns="91425" bIns="91425" anchor="ctr" anchorCtr="0">
            <a:noAutofit/>
          </a:bodyPr>
          <a:lstStyle>
            <a:lvl1pPr lvl="0">
              <a:spcBef>
                <a:spcPts val="0"/>
              </a:spcBef>
              <a:spcAft>
                <a:spcPts val="0"/>
              </a:spcAft>
              <a:buSzPts val="2000"/>
              <a:buFont typeface="DM Sans SemiBold"/>
              <a:buNone/>
              <a:defRPr sz="2000">
                <a:latin typeface="DM Sans SemiBold"/>
                <a:ea typeface="DM Sans SemiBold"/>
                <a:cs typeface="DM Sans SemiBold"/>
                <a:sym typeface="DM Sans SemiBold"/>
              </a:defRPr>
            </a:lvl1pPr>
            <a:lvl2pPr lvl="1">
              <a:spcBef>
                <a:spcPts val="0"/>
              </a:spcBef>
              <a:spcAft>
                <a:spcPts val="0"/>
              </a:spcAft>
              <a:buSzPts val="2000"/>
              <a:buFont typeface="DM Sans SemiBold"/>
              <a:buNone/>
              <a:defRPr sz="2000">
                <a:latin typeface="DM Sans SemiBold"/>
                <a:ea typeface="DM Sans SemiBold"/>
                <a:cs typeface="DM Sans SemiBold"/>
                <a:sym typeface="DM Sans SemiBold"/>
              </a:defRPr>
            </a:lvl2pPr>
            <a:lvl3pPr lvl="2">
              <a:spcBef>
                <a:spcPts val="0"/>
              </a:spcBef>
              <a:spcAft>
                <a:spcPts val="0"/>
              </a:spcAft>
              <a:buSzPts val="2000"/>
              <a:buFont typeface="DM Sans SemiBold"/>
              <a:buNone/>
              <a:defRPr sz="2000">
                <a:latin typeface="DM Sans SemiBold"/>
                <a:ea typeface="DM Sans SemiBold"/>
                <a:cs typeface="DM Sans SemiBold"/>
                <a:sym typeface="DM Sans SemiBold"/>
              </a:defRPr>
            </a:lvl3pPr>
            <a:lvl4pPr lvl="3">
              <a:spcBef>
                <a:spcPts val="0"/>
              </a:spcBef>
              <a:spcAft>
                <a:spcPts val="0"/>
              </a:spcAft>
              <a:buSzPts val="2000"/>
              <a:buFont typeface="DM Sans SemiBold"/>
              <a:buNone/>
              <a:defRPr sz="2000">
                <a:latin typeface="DM Sans SemiBold"/>
                <a:ea typeface="DM Sans SemiBold"/>
                <a:cs typeface="DM Sans SemiBold"/>
                <a:sym typeface="DM Sans SemiBold"/>
              </a:defRPr>
            </a:lvl4pPr>
            <a:lvl5pPr lvl="4">
              <a:spcBef>
                <a:spcPts val="0"/>
              </a:spcBef>
              <a:spcAft>
                <a:spcPts val="0"/>
              </a:spcAft>
              <a:buSzPts val="2000"/>
              <a:buFont typeface="DM Sans SemiBold"/>
              <a:buNone/>
              <a:defRPr sz="2000">
                <a:latin typeface="DM Sans SemiBold"/>
                <a:ea typeface="DM Sans SemiBold"/>
                <a:cs typeface="DM Sans SemiBold"/>
                <a:sym typeface="DM Sans SemiBold"/>
              </a:defRPr>
            </a:lvl5pPr>
            <a:lvl6pPr lvl="5">
              <a:spcBef>
                <a:spcPts val="0"/>
              </a:spcBef>
              <a:spcAft>
                <a:spcPts val="0"/>
              </a:spcAft>
              <a:buSzPts val="2000"/>
              <a:buFont typeface="DM Sans SemiBold"/>
              <a:buNone/>
              <a:defRPr sz="2000">
                <a:latin typeface="DM Sans SemiBold"/>
                <a:ea typeface="DM Sans SemiBold"/>
                <a:cs typeface="DM Sans SemiBold"/>
                <a:sym typeface="DM Sans SemiBold"/>
              </a:defRPr>
            </a:lvl6pPr>
            <a:lvl7pPr lvl="6">
              <a:spcBef>
                <a:spcPts val="0"/>
              </a:spcBef>
              <a:spcAft>
                <a:spcPts val="0"/>
              </a:spcAft>
              <a:buSzPts val="2000"/>
              <a:buFont typeface="DM Sans SemiBold"/>
              <a:buNone/>
              <a:defRPr sz="2000">
                <a:latin typeface="DM Sans SemiBold"/>
                <a:ea typeface="DM Sans SemiBold"/>
                <a:cs typeface="DM Sans SemiBold"/>
                <a:sym typeface="DM Sans SemiBold"/>
              </a:defRPr>
            </a:lvl7pPr>
            <a:lvl8pPr lvl="7">
              <a:spcBef>
                <a:spcPts val="0"/>
              </a:spcBef>
              <a:spcAft>
                <a:spcPts val="0"/>
              </a:spcAft>
              <a:buSzPts val="2000"/>
              <a:buFont typeface="DM Sans SemiBold"/>
              <a:buNone/>
              <a:defRPr sz="2000">
                <a:latin typeface="DM Sans SemiBold"/>
                <a:ea typeface="DM Sans SemiBold"/>
                <a:cs typeface="DM Sans SemiBold"/>
                <a:sym typeface="DM Sans SemiBold"/>
              </a:defRPr>
            </a:lvl8pPr>
            <a:lvl9pPr lvl="8">
              <a:spcBef>
                <a:spcPts val="0"/>
              </a:spcBef>
              <a:spcAft>
                <a:spcPts val="0"/>
              </a:spcAft>
              <a:buSzPts val="2000"/>
              <a:buFont typeface="DM Sans SemiBold"/>
              <a:buNone/>
              <a:defRPr sz="2000">
                <a:latin typeface="DM Sans SemiBold"/>
                <a:ea typeface="DM Sans SemiBold"/>
                <a:cs typeface="DM Sans SemiBold"/>
                <a:sym typeface="DM Sans SemiBold"/>
              </a:defRPr>
            </a:lvl9pPr>
          </a:lstStyle>
          <a:p>
            <a:endParaRPr/>
          </a:p>
        </p:txBody>
      </p:sp>
      <p:sp>
        <p:nvSpPr>
          <p:cNvPr id="196" name="Google Shape;196;p26"/>
          <p:cNvSpPr txBox="1">
            <a:spLocks noGrp="1"/>
          </p:cNvSpPr>
          <p:nvPr>
            <p:ph type="subTitle" idx="7"/>
          </p:nvPr>
        </p:nvSpPr>
        <p:spPr>
          <a:xfrm>
            <a:off x="4748850" y="1433750"/>
            <a:ext cx="1929300" cy="990300"/>
          </a:xfrm>
          <a:prstGeom prst="rect">
            <a:avLst/>
          </a:prstGeom>
        </p:spPr>
        <p:txBody>
          <a:bodyPr spcFirstLastPara="1" wrap="square" lIns="91425" tIns="91425" rIns="91425" bIns="91425" anchor="ctr" anchorCtr="0">
            <a:noAutofit/>
          </a:bodyPr>
          <a:lstStyle>
            <a:lvl1pPr lvl="0">
              <a:spcBef>
                <a:spcPts val="0"/>
              </a:spcBef>
              <a:spcAft>
                <a:spcPts val="0"/>
              </a:spcAft>
              <a:buSzPts val="2000"/>
              <a:buFont typeface="DM Sans SemiBold"/>
              <a:buNone/>
              <a:defRPr sz="2000">
                <a:latin typeface="DM Sans SemiBold"/>
                <a:ea typeface="DM Sans SemiBold"/>
                <a:cs typeface="DM Sans SemiBold"/>
                <a:sym typeface="DM Sans SemiBold"/>
              </a:defRPr>
            </a:lvl1pPr>
            <a:lvl2pPr lvl="1">
              <a:spcBef>
                <a:spcPts val="0"/>
              </a:spcBef>
              <a:spcAft>
                <a:spcPts val="0"/>
              </a:spcAft>
              <a:buSzPts val="2000"/>
              <a:buFont typeface="DM Sans SemiBold"/>
              <a:buNone/>
              <a:defRPr sz="2000">
                <a:latin typeface="DM Sans SemiBold"/>
                <a:ea typeface="DM Sans SemiBold"/>
                <a:cs typeface="DM Sans SemiBold"/>
                <a:sym typeface="DM Sans SemiBold"/>
              </a:defRPr>
            </a:lvl2pPr>
            <a:lvl3pPr lvl="2">
              <a:spcBef>
                <a:spcPts val="0"/>
              </a:spcBef>
              <a:spcAft>
                <a:spcPts val="0"/>
              </a:spcAft>
              <a:buSzPts val="2000"/>
              <a:buFont typeface="DM Sans SemiBold"/>
              <a:buNone/>
              <a:defRPr sz="2000">
                <a:latin typeface="DM Sans SemiBold"/>
                <a:ea typeface="DM Sans SemiBold"/>
                <a:cs typeface="DM Sans SemiBold"/>
                <a:sym typeface="DM Sans SemiBold"/>
              </a:defRPr>
            </a:lvl3pPr>
            <a:lvl4pPr lvl="3">
              <a:spcBef>
                <a:spcPts val="0"/>
              </a:spcBef>
              <a:spcAft>
                <a:spcPts val="0"/>
              </a:spcAft>
              <a:buSzPts val="2000"/>
              <a:buFont typeface="DM Sans SemiBold"/>
              <a:buNone/>
              <a:defRPr sz="2000">
                <a:latin typeface="DM Sans SemiBold"/>
                <a:ea typeface="DM Sans SemiBold"/>
                <a:cs typeface="DM Sans SemiBold"/>
                <a:sym typeface="DM Sans SemiBold"/>
              </a:defRPr>
            </a:lvl4pPr>
            <a:lvl5pPr lvl="4">
              <a:spcBef>
                <a:spcPts val="0"/>
              </a:spcBef>
              <a:spcAft>
                <a:spcPts val="0"/>
              </a:spcAft>
              <a:buSzPts val="2000"/>
              <a:buFont typeface="DM Sans SemiBold"/>
              <a:buNone/>
              <a:defRPr sz="2000">
                <a:latin typeface="DM Sans SemiBold"/>
                <a:ea typeface="DM Sans SemiBold"/>
                <a:cs typeface="DM Sans SemiBold"/>
                <a:sym typeface="DM Sans SemiBold"/>
              </a:defRPr>
            </a:lvl5pPr>
            <a:lvl6pPr lvl="5">
              <a:spcBef>
                <a:spcPts val="0"/>
              </a:spcBef>
              <a:spcAft>
                <a:spcPts val="0"/>
              </a:spcAft>
              <a:buSzPts val="2000"/>
              <a:buFont typeface="DM Sans SemiBold"/>
              <a:buNone/>
              <a:defRPr sz="2000">
                <a:latin typeface="DM Sans SemiBold"/>
                <a:ea typeface="DM Sans SemiBold"/>
                <a:cs typeface="DM Sans SemiBold"/>
                <a:sym typeface="DM Sans SemiBold"/>
              </a:defRPr>
            </a:lvl6pPr>
            <a:lvl7pPr lvl="6">
              <a:spcBef>
                <a:spcPts val="0"/>
              </a:spcBef>
              <a:spcAft>
                <a:spcPts val="0"/>
              </a:spcAft>
              <a:buSzPts val="2000"/>
              <a:buFont typeface="DM Sans SemiBold"/>
              <a:buNone/>
              <a:defRPr sz="2000">
                <a:latin typeface="DM Sans SemiBold"/>
                <a:ea typeface="DM Sans SemiBold"/>
                <a:cs typeface="DM Sans SemiBold"/>
                <a:sym typeface="DM Sans SemiBold"/>
              </a:defRPr>
            </a:lvl7pPr>
            <a:lvl8pPr lvl="7">
              <a:spcBef>
                <a:spcPts val="0"/>
              </a:spcBef>
              <a:spcAft>
                <a:spcPts val="0"/>
              </a:spcAft>
              <a:buSzPts val="2000"/>
              <a:buFont typeface="DM Sans SemiBold"/>
              <a:buNone/>
              <a:defRPr sz="2000">
                <a:latin typeface="DM Sans SemiBold"/>
                <a:ea typeface="DM Sans SemiBold"/>
                <a:cs typeface="DM Sans SemiBold"/>
                <a:sym typeface="DM Sans SemiBold"/>
              </a:defRPr>
            </a:lvl8pPr>
            <a:lvl9pPr lvl="8">
              <a:spcBef>
                <a:spcPts val="0"/>
              </a:spcBef>
              <a:spcAft>
                <a:spcPts val="0"/>
              </a:spcAft>
              <a:buSzPts val="2000"/>
              <a:buFont typeface="DM Sans SemiBold"/>
              <a:buNone/>
              <a:defRPr sz="2000">
                <a:latin typeface="DM Sans SemiBold"/>
                <a:ea typeface="DM Sans SemiBold"/>
                <a:cs typeface="DM Sans SemiBold"/>
                <a:sym typeface="DM Sans SemiBold"/>
              </a:defRPr>
            </a:lvl9pPr>
          </a:lstStyle>
          <a:p>
            <a:endParaRPr/>
          </a:p>
        </p:txBody>
      </p:sp>
      <p:sp>
        <p:nvSpPr>
          <p:cNvPr id="197" name="Google Shape;197;p26"/>
          <p:cNvSpPr txBox="1">
            <a:spLocks noGrp="1"/>
          </p:cNvSpPr>
          <p:nvPr>
            <p:ph type="subTitle" idx="8"/>
          </p:nvPr>
        </p:nvSpPr>
        <p:spPr>
          <a:xfrm>
            <a:off x="7044450" y="1433750"/>
            <a:ext cx="1929300" cy="9903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1pPr>
            <a:lvl2pPr lvl="1">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2pPr>
            <a:lvl3pPr lvl="2">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3pPr>
            <a:lvl4pPr lvl="3">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4pPr>
            <a:lvl5pPr lvl="4">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5pPr>
            <a:lvl6pPr lvl="5">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6pPr>
            <a:lvl7pPr lvl="6">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7pPr>
            <a:lvl8pPr lvl="7">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8pPr>
            <a:lvl9pPr lvl="8">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9pPr>
          </a:lstStyle>
          <a:p>
            <a:endParaRPr/>
          </a:p>
        </p:txBody>
      </p:sp>
      <p:sp>
        <p:nvSpPr>
          <p:cNvPr id="198" name="Google Shape;198;p26"/>
          <p:cNvSpPr txBox="1">
            <a:spLocks noGrp="1"/>
          </p:cNvSpPr>
          <p:nvPr>
            <p:ph type="subTitle" idx="9"/>
          </p:nvPr>
        </p:nvSpPr>
        <p:spPr>
          <a:xfrm>
            <a:off x="2469700" y="1433750"/>
            <a:ext cx="1929300" cy="9903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1pPr>
            <a:lvl2pPr lvl="1">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2pPr>
            <a:lvl3pPr lvl="2">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3pPr>
            <a:lvl4pPr lvl="3">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4pPr>
            <a:lvl5pPr lvl="4">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5pPr>
            <a:lvl6pPr lvl="5">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6pPr>
            <a:lvl7pPr lvl="6">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7pPr>
            <a:lvl8pPr lvl="7">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8pPr>
            <a:lvl9pPr lvl="8">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9pPr>
          </a:lstStyle>
          <a:p>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Client Ratings &amp; Testimonials">
  <p:cSld name="CUSTOM_5">
    <p:bg>
      <p:bgPr>
        <a:solidFill>
          <a:schemeClr val="dk1"/>
        </a:solidFill>
        <a:effectLst/>
      </p:bgPr>
    </p:bg>
    <p:spTree>
      <p:nvGrpSpPr>
        <p:cNvPr id="1" name="Shape 199"/>
        <p:cNvGrpSpPr/>
        <p:nvPr/>
      </p:nvGrpSpPr>
      <p:grpSpPr>
        <a:xfrm>
          <a:off x="0" y="0"/>
          <a:ext cx="0" cy="0"/>
          <a:chOff x="0" y="0"/>
          <a:chExt cx="0" cy="0"/>
        </a:xfrm>
      </p:grpSpPr>
      <p:graphicFrame>
        <p:nvGraphicFramePr>
          <p:cNvPr id="200" name="Google Shape;200;p27"/>
          <p:cNvGraphicFramePr/>
          <p:nvPr/>
        </p:nvGraphicFramePr>
        <p:xfrm>
          <a:off x="457200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201" name="Google Shape;201;p27"/>
          <p:cNvSpPr/>
          <p:nvPr/>
        </p:nvSpPr>
        <p:spPr>
          <a:xfrm>
            <a:off x="6858000" y="3857538"/>
            <a:ext cx="2286000" cy="1285800"/>
          </a:xfrm>
          <a:prstGeom prst="rect">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02" name="Google Shape;202;p27"/>
          <p:cNvSpPr/>
          <p:nvPr/>
        </p:nvSpPr>
        <p:spPr>
          <a:xfrm>
            <a:off x="4572000" y="2571750"/>
            <a:ext cx="2286000" cy="1285800"/>
          </a:xfrm>
          <a:prstGeom prst="rect">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03" name="Google Shape;203;p27"/>
          <p:cNvSpPr txBox="1">
            <a:spLocks noGrp="1"/>
          </p:cNvSpPr>
          <p:nvPr>
            <p:ph type="body" idx="1"/>
          </p:nvPr>
        </p:nvSpPr>
        <p:spPr>
          <a:xfrm>
            <a:off x="6990600" y="3945650"/>
            <a:ext cx="2020800" cy="1062000"/>
          </a:xfrm>
          <a:prstGeom prst="rect">
            <a:avLst/>
          </a:prstGeom>
        </p:spPr>
        <p:txBody>
          <a:bodyPr spcFirstLastPara="1" wrap="square" lIns="91425" tIns="91425" rIns="91425" bIns="91425" anchor="ctr" anchorCtr="0">
            <a:noAutofit/>
          </a:bodyPr>
          <a:lstStyle>
            <a:lvl1pPr marL="457200" lvl="0" indent="-298450">
              <a:spcBef>
                <a:spcPts val="0"/>
              </a:spcBef>
              <a:spcAft>
                <a:spcPts val="0"/>
              </a:spcAft>
              <a:buClr>
                <a:schemeClr val="lt1"/>
              </a:buClr>
              <a:buSzPts val="1100"/>
              <a:buChar char="●"/>
              <a:defRPr sz="1100">
                <a:solidFill>
                  <a:schemeClr val="lt1"/>
                </a:solidFill>
              </a:defRPr>
            </a:lvl1pPr>
            <a:lvl2pPr marL="914400" lvl="1" indent="-298450">
              <a:spcBef>
                <a:spcPts val="0"/>
              </a:spcBef>
              <a:spcAft>
                <a:spcPts val="0"/>
              </a:spcAft>
              <a:buClr>
                <a:schemeClr val="lt1"/>
              </a:buClr>
              <a:buSzPts val="1100"/>
              <a:buChar char="○"/>
              <a:defRPr sz="1100">
                <a:solidFill>
                  <a:schemeClr val="lt1"/>
                </a:solidFill>
              </a:defRPr>
            </a:lvl2pPr>
            <a:lvl3pPr marL="1371600" lvl="2" indent="-298450">
              <a:spcBef>
                <a:spcPts val="0"/>
              </a:spcBef>
              <a:spcAft>
                <a:spcPts val="0"/>
              </a:spcAft>
              <a:buClr>
                <a:schemeClr val="lt1"/>
              </a:buClr>
              <a:buSzPts val="1100"/>
              <a:buChar char="■"/>
              <a:defRPr sz="1100">
                <a:solidFill>
                  <a:schemeClr val="lt1"/>
                </a:solidFill>
              </a:defRPr>
            </a:lvl3pPr>
            <a:lvl4pPr marL="1828800" lvl="3" indent="-298450">
              <a:spcBef>
                <a:spcPts val="0"/>
              </a:spcBef>
              <a:spcAft>
                <a:spcPts val="0"/>
              </a:spcAft>
              <a:buClr>
                <a:schemeClr val="lt1"/>
              </a:buClr>
              <a:buSzPts val="1100"/>
              <a:buChar char="●"/>
              <a:defRPr sz="1100">
                <a:solidFill>
                  <a:schemeClr val="lt1"/>
                </a:solidFill>
              </a:defRPr>
            </a:lvl4pPr>
            <a:lvl5pPr marL="2286000" lvl="4" indent="-298450">
              <a:spcBef>
                <a:spcPts val="0"/>
              </a:spcBef>
              <a:spcAft>
                <a:spcPts val="0"/>
              </a:spcAft>
              <a:buClr>
                <a:schemeClr val="lt1"/>
              </a:buClr>
              <a:buSzPts val="1100"/>
              <a:buChar char="○"/>
              <a:defRPr sz="1100">
                <a:solidFill>
                  <a:schemeClr val="lt1"/>
                </a:solidFill>
              </a:defRPr>
            </a:lvl5pPr>
            <a:lvl6pPr marL="2743200" lvl="5" indent="-298450">
              <a:spcBef>
                <a:spcPts val="0"/>
              </a:spcBef>
              <a:spcAft>
                <a:spcPts val="0"/>
              </a:spcAft>
              <a:buClr>
                <a:schemeClr val="lt1"/>
              </a:buClr>
              <a:buSzPts val="1100"/>
              <a:buChar char="■"/>
              <a:defRPr sz="1100">
                <a:solidFill>
                  <a:schemeClr val="lt1"/>
                </a:solidFill>
              </a:defRPr>
            </a:lvl6pPr>
            <a:lvl7pPr marL="3200400" lvl="6" indent="-298450">
              <a:spcBef>
                <a:spcPts val="0"/>
              </a:spcBef>
              <a:spcAft>
                <a:spcPts val="0"/>
              </a:spcAft>
              <a:buClr>
                <a:schemeClr val="lt1"/>
              </a:buClr>
              <a:buSzPts val="1100"/>
              <a:buChar char="●"/>
              <a:defRPr sz="1100">
                <a:solidFill>
                  <a:schemeClr val="lt1"/>
                </a:solidFill>
              </a:defRPr>
            </a:lvl7pPr>
            <a:lvl8pPr marL="3657600" lvl="7" indent="-298450">
              <a:spcBef>
                <a:spcPts val="0"/>
              </a:spcBef>
              <a:spcAft>
                <a:spcPts val="0"/>
              </a:spcAft>
              <a:buClr>
                <a:schemeClr val="lt1"/>
              </a:buClr>
              <a:buSzPts val="1100"/>
              <a:buChar char="○"/>
              <a:defRPr sz="1100">
                <a:solidFill>
                  <a:schemeClr val="lt1"/>
                </a:solidFill>
              </a:defRPr>
            </a:lvl8pPr>
            <a:lvl9pPr marL="4114800" lvl="8" indent="-298450">
              <a:spcBef>
                <a:spcPts val="0"/>
              </a:spcBef>
              <a:spcAft>
                <a:spcPts val="0"/>
              </a:spcAft>
              <a:buClr>
                <a:schemeClr val="lt1"/>
              </a:buClr>
              <a:buSzPts val="1100"/>
              <a:buChar char="■"/>
              <a:defRPr sz="1100">
                <a:solidFill>
                  <a:schemeClr val="lt1"/>
                </a:solidFill>
              </a:defRPr>
            </a:lvl9pPr>
          </a:lstStyle>
          <a:p>
            <a:endParaRPr/>
          </a:p>
        </p:txBody>
      </p:sp>
      <p:sp>
        <p:nvSpPr>
          <p:cNvPr id="204" name="Google Shape;204;p27"/>
          <p:cNvSpPr txBox="1">
            <a:spLocks noGrp="1"/>
          </p:cNvSpPr>
          <p:nvPr>
            <p:ph type="body" idx="2"/>
          </p:nvPr>
        </p:nvSpPr>
        <p:spPr>
          <a:xfrm>
            <a:off x="4694750" y="2667500"/>
            <a:ext cx="2020800" cy="1062000"/>
          </a:xfrm>
          <a:prstGeom prst="rect">
            <a:avLst/>
          </a:prstGeom>
        </p:spPr>
        <p:txBody>
          <a:bodyPr spcFirstLastPara="1" wrap="square" lIns="91425" tIns="91425" rIns="91425" bIns="91425" anchor="ctr" anchorCtr="0">
            <a:noAutofit/>
          </a:bodyPr>
          <a:lstStyle>
            <a:lvl1pPr marL="457200" lvl="0" indent="-298450">
              <a:spcBef>
                <a:spcPts val="0"/>
              </a:spcBef>
              <a:spcAft>
                <a:spcPts val="0"/>
              </a:spcAft>
              <a:buClr>
                <a:schemeClr val="lt1"/>
              </a:buClr>
              <a:buSzPts val="1100"/>
              <a:buChar char="●"/>
              <a:defRPr sz="1100">
                <a:solidFill>
                  <a:schemeClr val="lt1"/>
                </a:solidFill>
              </a:defRPr>
            </a:lvl1pPr>
            <a:lvl2pPr marL="914400" lvl="1" indent="-298450">
              <a:spcBef>
                <a:spcPts val="0"/>
              </a:spcBef>
              <a:spcAft>
                <a:spcPts val="0"/>
              </a:spcAft>
              <a:buClr>
                <a:schemeClr val="lt1"/>
              </a:buClr>
              <a:buSzPts val="1100"/>
              <a:buChar char="○"/>
              <a:defRPr sz="1100">
                <a:solidFill>
                  <a:schemeClr val="lt1"/>
                </a:solidFill>
              </a:defRPr>
            </a:lvl2pPr>
            <a:lvl3pPr marL="1371600" lvl="2" indent="-298450">
              <a:spcBef>
                <a:spcPts val="0"/>
              </a:spcBef>
              <a:spcAft>
                <a:spcPts val="0"/>
              </a:spcAft>
              <a:buClr>
                <a:schemeClr val="lt1"/>
              </a:buClr>
              <a:buSzPts val="1100"/>
              <a:buChar char="■"/>
              <a:defRPr sz="1100">
                <a:solidFill>
                  <a:schemeClr val="lt1"/>
                </a:solidFill>
              </a:defRPr>
            </a:lvl3pPr>
            <a:lvl4pPr marL="1828800" lvl="3" indent="-298450">
              <a:spcBef>
                <a:spcPts val="0"/>
              </a:spcBef>
              <a:spcAft>
                <a:spcPts val="0"/>
              </a:spcAft>
              <a:buClr>
                <a:schemeClr val="lt1"/>
              </a:buClr>
              <a:buSzPts val="1100"/>
              <a:buChar char="●"/>
              <a:defRPr sz="1100">
                <a:solidFill>
                  <a:schemeClr val="lt1"/>
                </a:solidFill>
              </a:defRPr>
            </a:lvl4pPr>
            <a:lvl5pPr marL="2286000" lvl="4" indent="-298450">
              <a:spcBef>
                <a:spcPts val="0"/>
              </a:spcBef>
              <a:spcAft>
                <a:spcPts val="0"/>
              </a:spcAft>
              <a:buClr>
                <a:schemeClr val="lt1"/>
              </a:buClr>
              <a:buSzPts val="1100"/>
              <a:buChar char="○"/>
              <a:defRPr sz="1100">
                <a:solidFill>
                  <a:schemeClr val="lt1"/>
                </a:solidFill>
              </a:defRPr>
            </a:lvl5pPr>
            <a:lvl6pPr marL="2743200" lvl="5" indent="-298450">
              <a:spcBef>
                <a:spcPts val="0"/>
              </a:spcBef>
              <a:spcAft>
                <a:spcPts val="0"/>
              </a:spcAft>
              <a:buClr>
                <a:schemeClr val="lt1"/>
              </a:buClr>
              <a:buSzPts val="1100"/>
              <a:buChar char="■"/>
              <a:defRPr sz="1100">
                <a:solidFill>
                  <a:schemeClr val="lt1"/>
                </a:solidFill>
              </a:defRPr>
            </a:lvl6pPr>
            <a:lvl7pPr marL="3200400" lvl="6" indent="-298450">
              <a:spcBef>
                <a:spcPts val="0"/>
              </a:spcBef>
              <a:spcAft>
                <a:spcPts val="0"/>
              </a:spcAft>
              <a:buClr>
                <a:schemeClr val="lt1"/>
              </a:buClr>
              <a:buSzPts val="1100"/>
              <a:buChar char="●"/>
              <a:defRPr sz="1100">
                <a:solidFill>
                  <a:schemeClr val="lt1"/>
                </a:solidFill>
              </a:defRPr>
            </a:lvl7pPr>
            <a:lvl8pPr marL="3657600" lvl="7" indent="-298450">
              <a:spcBef>
                <a:spcPts val="0"/>
              </a:spcBef>
              <a:spcAft>
                <a:spcPts val="0"/>
              </a:spcAft>
              <a:buClr>
                <a:schemeClr val="lt1"/>
              </a:buClr>
              <a:buSzPts val="1100"/>
              <a:buChar char="○"/>
              <a:defRPr sz="1100">
                <a:solidFill>
                  <a:schemeClr val="lt1"/>
                </a:solidFill>
              </a:defRPr>
            </a:lvl8pPr>
            <a:lvl9pPr marL="4114800" lvl="8" indent="-298450">
              <a:spcBef>
                <a:spcPts val="0"/>
              </a:spcBef>
              <a:spcAft>
                <a:spcPts val="0"/>
              </a:spcAft>
              <a:buClr>
                <a:schemeClr val="lt1"/>
              </a:buClr>
              <a:buSzPts val="1100"/>
              <a:buChar char="■"/>
              <a:defRPr sz="1100">
                <a:solidFill>
                  <a:schemeClr val="lt1"/>
                </a:solidFill>
              </a:defRPr>
            </a:lvl9pPr>
          </a:lstStyle>
          <a:p>
            <a:endParaRPr/>
          </a:p>
        </p:txBody>
      </p:sp>
      <p:graphicFrame>
        <p:nvGraphicFramePr>
          <p:cNvPr id="205" name="Google Shape;205;p27"/>
          <p:cNvGraphicFramePr/>
          <p:nvPr/>
        </p:nvGraphicFramePr>
        <p:xfrm>
          <a:off x="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206" name="Google Shape;206;p27"/>
          <p:cNvSpPr/>
          <p:nvPr/>
        </p:nvSpPr>
        <p:spPr>
          <a:xfrm>
            <a:off x="2286000" y="3857563"/>
            <a:ext cx="2286000" cy="1285800"/>
          </a:xfrm>
          <a:prstGeom prst="rect">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07" name="Google Shape;207;p27"/>
          <p:cNvSpPr txBox="1">
            <a:spLocks noGrp="1"/>
          </p:cNvSpPr>
          <p:nvPr>
            <p:ph type="body" idx="3"/>
          </p:nvPr>
        </p:nvSpPr>
        <p:spPr>
          <a:xfrm>
            <a:off x="2413750" y="3945650"/>
            <a:ext cx="2020800" cy="1062000"/>
          </a:xfrm>
          <a:prstGeom prst="rect">
            <a:avLst/>
          </a:prstGeom>
        </p:spPr>
        <p:txBody>
          <a:bodyPr spcFirstLastPara="1" wrap="square" lIns="91425" tIns="91425" rIns="91425" bIns="91425" anchor="ctr" anchorCtr="0">
            <a:noAutofit/>
          </a:bodyPr>
          <a:lstStyle>
            <a:lvl1pPr marL="457200" lvl="0" indent="-298450">
              <a:spcBef>
                <a:spcPts val="0"/>
              </a:spcBef>
              <a:spcAft>
                <a:spcPts val="0"/>
              </a:spcAft>
              <a:buClr>
                <a:schemeClr val="lt1"/>
              </a:buClr>
              <a:buSzPts val="1100"/>
              <a:buChar char="●"/>
              <a:defRPr sz="1100">
                <a:solidFill>
                  <a:schemeClr val="lt1"/>
                </a:solidFill>
              </a:defRPr>
            </a:lvl1pPr>
            <a:lvl2pPr marL="914400" lvl="1" indent="-298450">
              <a:spcBef>
                <a:spcPts val="0"/>
              </a:spcBef>
              <a:spcAft>
                <a:spcPts val="0"/>
              </a:spcAft>
              <a:buClr>
                <a:schemeClr val="lt1"/>
              </a:buClr>
              <a:buSzPts val="1100"/>
              <a:buChar char="○"/>
              <a:defRPr sz="1100">
                <a:solidFill>
                  <a:schemeClr val="lt1"/>
                </a:solidFill>
              </a:defRPr>
            </a:lvl2pPr>
            <a:lvl3pPr marL="1371600" lvl="2" indent="-298450">
              <a:spcBef>
                <a:spcPts val="0"/>
              </a:spcBef>
              <a:spcAft>
                <a:spcPts val="0"/>
              </a:spcAft>
              <a:buClr>
                <a:schemeClr val="lt1"/>
              </a:buClr>
              <a:buSzPts val="1100"/>
              <a:buChar char="■"/>
              <a:defRPr sz="1100">
                <a:solidFill>
                  <a:schemeClr val="lt1"/>
                </a:solidFill>
              </a:defRPr>
            </a:lvl3pPr>
            <a:lvl4pPr marL="1828800" lvl="3" indent="-298450">
              <a:spcBef>
                <a:spcPts val="0"/>
              </a:spcBef>
              <a:spcAft>
                <a:spcPts val="0"/>
              </a:spcAft>
              <a:buClr>
                <a:schemeClr val="lt1"/>
              </a:buClr>
              <a:buSzPts val="1100"/>
              <a:buChar char="●"/>
              <a:defRPr sz="1100">
                <a:solidFill>
                  <a:schemeClr val="lt1"/>
                </a:solidFill>
              </a:defRPr>
            </a:lvl4pPr>
            <a:lvl5pPr marL="2286000" lvl="4" indent="-298450">
              <a:spcBef>
                <a:spcPts val="0"/>
              </a:spcBef>
              <a:spcAft>
                <a:spcPts val="0"/>
              </a:spcAft>
              <a:buClr>
                <a:schemeClr val="lt1"/>
              </a:buClr>
              <a:buSzPts val="1100"/>
              <a:buChar char="○"/>
              <a:defRPr sz="1100">
                <a:solidFill>
                  <a:schemeClr val="lt1"/>
                </a:solidFill>
              </a:defRPr>
            </a:lvl5pPr>
            <a:lvl6pPr marL="2743200" lvl="5" indent="-298450">
              <a:spcBef>
                <a:spcPts val="0"/>
              </a:spcBef>
              <a:spcAft>
                <a:spcPts val="0"/>
              </a:spcAft>
              <a:buClr>
                <a:schemeClr val="lt1"/>
              </a:buClr>
              <a:buSzPts val="1100"/>
              <a:buChar char="■"/>
              <a:defRPr sz="1100">
                <a:solidFill>
                  <a:schemeClr val="lt1"/>
                </a:solidFill>
              </a:defRPr>
            </a:lvl6pPr>
            <a:lvl7pPr marL="3200400" lvl="6" indent="-298450">
              <a:spcBef>
                <a:spcPts val="0"/>
              </a:spcBef>
              <a:spcAft>
                <a:spcPts val="0"/>
              </a:spcAft>
              <a:buClr>
                <a:schemeClr val="lt1"/>
              </a:buClr>
              <a:buSzPts val="1100"/>
              <a:buChar char="●"/>
              <a:defRPr sz="1100">
                <a:solidFill>
                  <a:schemeClr val="lt1"/>
                </a:solidFill>
              </a:defRPr>
            </a:lvl7pPr>
            <a:lvl8pPr marL="3657600" lvl="7" indent="-298450">
              <a:spcBef>
                <a:spcPts val="0"/>
              </a:spcBef>
              <a:spcAft>
                <a:spcPts val="0"/>
              </a:spcAft>
              <a:buClr>
                <a:schemeClr val="lt1"/>
              </a:buClr>
              <a:buSzPts val="1100"/>
              <a:buChar char="○"/>
              <a:defRPr sz="1100">
                <a:solidFill>
                  <a:schemeClr val="lt1"/>
                </a:solidFill>
              </a:defRPr>
            </a:lvl8pPr>
            <a:lvl9pPr marL="4114800" lvl="8" indent="-298450">
              <a:spcBef>
                <a:spcPts val="0"/>
              </a:spcBef>
              <a:spcAft>
                <a:spcPts val="0"/>
              </a:spcAft>
              <a:buClr>
                <a:schemeClr val="lt1"/>
              </a:buClr>
              <a:buSzPts val="1100"/>
              <a:buChar char="■"/>
              <a:defRPr sz="1100">
                <a:solidFill>
                  <a:schemeClr val="lt1"/>
                </a:solidFill>
              </a:defRPr>
            </a:lvl9pPr>
          </a:lstStyle>
          <a:p>
            <a:endParaRPr/>
          </a:p>
        </p:txBody>
      </p:sp>
      <p:sp>
        <p:nvSpPr>
          <p:cNvPr id="208" name="Google Shape;208;p27"/>
          <p:cNvSpPr/>
          <p:nvPr/>
        </p:nvSpPr>
        <p:spPr>
          <a:xfrm>
            <a:off x="0" y="2571775"/>
            <a:ext cx="2286000" cy="1285800"/>
          </a:xfrm>
          <a:prstGeom prst="rect">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09" name="Google Shape;209;p27"/>
          <p:cNvSpPr txBox="1">
            <a:spLocks noGrp="1"/>
          </p:cNvSpPr>
          <p:nvPr>
            <p:ph type="body" idx="4"/>
          </p:nvPr>
        </p:nvSpPr>
        <p:spPr>
          <a:xfrm>
            <a:off x="132600" y="2667500"/>
            <a:ext cx="2020800" cy="1062000"/>
          </a:xfrm>
          <a:prstGeom prst="rect">
            <a:avLst/>
          </a:prstGeom>
        </p:spPr>
        <p:txBody>
          <a:bodyPr spcFirstLastPara="1" wrap="square" lIns="91425" tIns="91425" rIns="91425" bIns="91425" anchor="ctr" anchorCtr="0">
            <a:noAutofit/>
          </a:bodyPr>
          <a:lstStyle>
            <a:lvl1pPr marL="457200" lvl="0" indent="-298450">
              <a:spcBef>
                <a:spcPts val="0"/>
              </a:spcBef>
              <a:spcAft>
                <a:spcPts val="0"/>
              </a:spcAft>
              <a:buClr>
                <a:schemeClr val="lt1"/>
              </a:buClr>
              <a:buSzPts val="1100"/>
              <a:buChar char="●"/>
              <a:defRPr sz="1100">
                <a:solidFill>
                  <a:schemeClr val="lt1"/>
                </a:solidFill>
              </a:defRPr>
            </a:lvl1pPr>
            <a:lvl2pPr marL="914400" lvl="1" indent="-298450">
              <a:spcBef>
                <a:spcPts val="0"/>
              </a:spcBef>
              <a:spcAft>
                <a:spcPts val="0"/>
              </a:spcAft>
              <a:buClr>
                <a:schemeClr val="lt1"/>
              </a:buClr>
              <a:buSzPts val="1100"/>
              <a:buChar char="○"/>
              <a:defRPr sz="1100">
                <a:solidFill>
                  <a:schemeClr val="lt1"/>
                </a:solidFill>
              </a:defRPr>
            </a:lvl2pPr>
            <a:lvl3pPr marL="1371600" lvl="2" indent="-298450">
              <a:spcBef>
                <a:spcPts val="0"/>
              </a:spcBef>
              <a:spcAft>
                <a:spcPts val="0"/>
              </a:spcAft>
              <a:buClr>
                <a:schemeClr val="lt1"/>
              </a:buClr>
              <a:buSzPts val="1100"/>
              <a:buChar char="■"/>
              <a:defRPr sz="1100">
                <a:solidFill>
                  <a:schemeClr val="lt1"/>
                </a:solidFill>
              </a:defRPr>
            </a:lvl3pPr>
            <a:lvl4pPr marL="1828800" lvl="3" indent="-298450">
              <a:spcBef>
                <a:spcPts val="0"/>
              </a:spcBef>
              <a:spcAft>
                <a:spcPts val="0"/>
              </a:spcAft>
              <a:buClr>
                <a:schemeClr val="lt1"/>
              </a:buClr>
              <a:buSzPts val="1100"/>
              <a:buChar char="●"/>
              <a:defRPr sz="1100">
                <a:solidFill>
                  <a:schemeClr val="lt1"/>
                </a:solidFill>
              </a:defRPr>
            </a:lvl4pPr>
            <a:lvl5pPr marL="2286000" lvl="4" indent="-298450">
              <a:spcBef>
                <a:spcPts val="0"/>
              </a:spcBef>
              <a:spcAft>
                <a:spcPts val="0"/>
              </a:spcAft>
              <a:buClr>
                <a:schemeClr val="lt1"/>
              </a:buClr>
              <a:buSzPts val="1100"/>
              <a:buChar char="○"/>
              <a:defRPr sz="1100">
                <a:solidFill>
                  <a:schemeClr val="lt1"/>
                </a:solidFill>
              </a:defRPr>
            </a:lvl5pPr>
            <a:lvl6pPr marL="2743200" lvl="5" indent="-298450">
              <a:spcBef>
                <a:spcPts val="0"/>
              </a:spcBef>
              <a:spcAft>
                <a:spcPts val="0"/>
              </a:spcAft>
              <a:buClr>
                <a:schemeClr val="lt1"/>
              </a:buClr>
              <a:buSzPts val="1100"/>
              <a:buChar char="■"/>
              <a:defRPr sz="1100">
                <a:solidFill>
                  <a:schemeClr val="lt1"/>
                </a:solidFill>
              </a:defRPr>
            </a:lvl6pPr>
            <a:lvl7pPr marL="3200400" lvl="6" indent="-298450">
              <a:spcBef>
                <a:spcPts val="0"/>
              </a:spcBef>
              <a:spcAft>
                <a:spcPts val="0"/>
              </a:spcAft>
              <a:buClr>
                <a:schemeClr val="lt1"/>
              </a:buClr>
              <a:buSzPts val="1100"/>
              <a:buChar char="●"/>
              <a:defRPr sz="1100">
                <a:solidFill>
                  <a:schemeClr val="lt1"/>
                </a:solidFill>
              </a:defRPr>
            </a:lvl7pPr>
            <a:lvl8pPr marL="3657600" lvl="7" indent="-298450">
              <a:spcBef>
                <a:spcPts val="0"/>
              </a:spcBef>
              <a:spcAft>
                <a:spcPts val="0"/>
              </a:spcAft>
              <a:buClr>
                <a:schemeClr val="lt1"/>
              </a:buClr>
              <a:buSzPts val="1100"/>
              <a:buChar char="○"/>
              <a:defRPr sz="1100">
                <a:solidFill>
                  <a:schemeClr val="lt1"/>
                </a:solidFill>
              </a:defRPr>
            </a:lvl8pPr>
            <a:lvl9pPr marL="4114800" lvl="8" indent="-298450">
              <a:spcBef>
                <a:spcPts val="0"/>
              </a:spcBef>
              <a:spcAft>
                <a:spcPts val="0"/>
              </a:spcAft>
              <a:buClr>
                <a:schemeClr val="lt1"/>
              </a:buClr>
              <a:buSzPts val="1100"/>
              <a:buChar char="■"/>
              <a:defRPr sz="1100">
                <a:solidFill>
                  <a:schemeClr val="lt1"/>
                </a:solidFill>
              </a:defRPr>
            </a:lvl9pPr>
          </a:lstStyle>
          <a:p>
            <a:endParaRPr/>
          </a:p>
        </p:txBody>
      </p:sp>
      <p:sp>
        <p:nvSpPr>
          <p:cNvPr id="210" name="Google Shape;210;p27"/>
          <p:cNvSpPr txBox="1">
            <a:spLocks noGrp="1"/>
          </p:cNvSpPr>
          <p:nvPr>
            <p:ph type="title"/>
          </p:nvPr>
        </p:nvSpPr>
        <p:spPr>
          <a:xfrm>
            <a:off x="2520350" y="125600"/>
            <a:ext cx="6052200" cy="1662300"/>
          </a:xfrm>
          <a:prstGeom prst="rect">
            <a:avLst/>
          </a:prstGeom>
        </p:spPr>
        <p:txBody>
          <a:bodyPr spcFirstLastPara="1" wrap="square" lIns="91425" tIns="91425" rIns="91425" bIns="91425" anchor="t" anchorCtr="0">
            <a:noAutofit/>
          </a:bodyPr>
          <a:lstStyle>
            <a:lvl1pPr lvl="0">
              <a:spcBef>
                <a:spcPts val="0"/>
              </a:spcBef>
              <a:spcAft>
                <a:spcPts val="0"/>
              </a:spcAft>
              <a:buClr>
                <a:schemeClr val="lt1"/>
              </a:buClr>
              <a:buSzPts val="6000"/>
              <a:buNone/>
              <a:defRPr sz="6000">
                <a:solidFill>
                  <a:schemeClr val="lt1"/>
                </a:solidFill>
              </a:defRPr>
            </a:lvl1pPr>
            <a:lvl2pPr lvl="1">
              <a:spcBef>
                <a:spcPts val="0"/>
              </a:spcBef>
              <a:spcAft>
                <a:spcPts val="0"/>
              </a:spcAft>
              <a:buSzPts val="6000"/>
              <a:buNone/>
              <a:defRPr sz="6000"/>
            </a:lvl2pPr>
            <a:lvl3pPr lvl="2">
              <a:spcBef>
                <a:spcPts val="0"/>
              </a:spcBef>
              <a:spcAft>
                <a:spcPts val="0"/>
              </a:spcAft>
              <a:buSzPts val="6000"/>
              <a:buNone/>
              <a:defRPr sz="6000"/>
            </a:lvl3pPr>
            <a:lvl4pPr lvl="3">
              <a:spcBef>
                <a:spcPts val="0"/>
              </a:spcBef>
              <a:spcAft>
                <a:spcPts val="0"/>
              </a:spcAft>
              <a:buSzPts val="6000"/>
              <a:buNone/>
              <a:defRPr sz="6000"/>
            </a:lvl4pPr>
            <a:lvl5pPr lvl="4">
              <a:spcBef>
                <a:spcPts val="0"/>
              </a:spcBef>
              <a:spcAft>
                <a:spcPts val="0"/>
              </a:spcAft>
              <a:buSzPts val="6000"/>
              <a:buNone/>
              <a:defRPr sz="6000"/>
            </a:lvl5pPr>
            <a:lvl6pPr lvl="5">
              <a:spcBef>
                <a:spcPts val="0"/>
              </a:spcBef>
              <a:spcAft>
                <a:spcPts val="0"/>
              </a:spcAft>
              <a:buSzPts val="6000"/>
              <a:buNone/>
              <a:defRPr sz="6000"/>
            </a:lvl6pPr>
            <a:lvl7pPr lvl="6">
              <a:spcBef>
                <a:spcPts val="0"/>
              </a:spcBef>
              <a:spcAft>
                <a:spcPts val="0"/>
              </a:spcAft>
              <a:buSzPts val="6000"/>
              <a:buNone/>
              <a:defRPr sz="6000"/>
            </a:lvl7pPr>
            <a:lvl8pPr lvl="7">
              <a:spcBef>
                <a:spcPts val="0"/>
              </a:spcBef>
              <a:spcAft>
                <a:spcPts val="0"/>
              </a:spcAft>
              <a:buSzPts val="6000"/>
              <a:buNone/>
              <a:defRPr sz="6000"/>
            </a:lvl8pPr>
            <a:lvl9pPr lvl="8">
              <a:spcBef>
                <a:spcPts val="0"/>
              </a:spcBef>
              <a:spcAft>
                <a:spcPts val="0"/>
              </a:spcAft>
              <a:buSzPts val="6000"/>
              <a:buNone/>
              <a:defRPr sz="6000"/>
            </a:lvl9pPr>
          </a:lstStyle>
          <a:p>
            <a:endParaRPr/>
          </a:p>
        </p:txBody>
      </p:sp>
      <p:sp>
        <p:nvSpPr>
          <p:cNvPr id="211" name="Google Shape;211;p27"/>
          <p:cNvSpPr txBox="1">
            <a:spLocks noGrp="1"/>
          </p:cNvSpPr>
          <p:nvPr>
            <p:ph type="sldNum" idx="12"/>
          </p:nvPr>
        </p:nvSpPr>
        <p:spPr>
          <a:xfrm>
            <a:off x="8572500" y="-50"/>
            <a:ext cx="571500" cy="640200"/>
          </a:xfrm>
          <a:prstGeom prst="rect">
            <a:avLst/>
          </a:prstGeom>
          <a:solidFill>
            <a:schemeClr val="accent4"/>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lvl1pPr lvl="0" rtl="0">
              <a:buNone/>
              <a:defRPr sz="1400"/>
            </a:lvl1pPr>
            <a:lvl2pPr lvl="1" rtl="0">
              <a:buNone/>
              <a:defRPr sz="1400"/>
            </a:lvl2pPr>
            <a:lvl3pPr lvl="2" rtl="0">
              <a:buNone/>
              <a:defRPr sz="1400"/>
            </a:lvl3pPr>
            <a:lvl4pPr lvl="3" rtl="0">
              <a:buNone/>
              <a:defRPr sz="1400"/>
            </a:lvl4pPr>
            <a:lvl5pPr lvl="4" rtl="0">
              <a:buNone/>
              <a:defRPr sz="1400"/>
            </a:lvl5pPr>
            <a:lvl6pPr lvl="5" rtl="0">
              <a:buNone/>
              <a:defRPr sz="1400"/>
            </a:lvl6pPr>
            <a:lvl7pPr lvl="6" rtl="0">
              <a:buNone/>
              <a:defRPr sz="1400"/>
            </a:lvl7pPr>
            <a:lvl8pPr lvl="7" rtl="0">
              <a:buNone/>
              <a:defRPr sz="1400"/>
            </a:lvl8pPr>
            <a:lvl9pPr lvl="8" rtl="0">
              <a:buNone/>
              <a:defRPr sz="1400"/>
            </a:lvl9pPr>
          </a:lstStyle>
          <a:p>
            <a:pPr marL="0" lvl="0" indent="0" algn="ctr" rtl="0">
              <a:spcBef>
                <a:spcPts val="0"/>
              </a:spcBef>
              <a:spcAft>
                <a:spcPts val="0"/>
              </a:spcAft>
              <a:buNone/>
            </a:pPr>
            <a:fld id="{00000000-1234-1234-1234-123412341234}" type="slidenum">
              <a:rPr lang="en"/>
              <a:t>‹#›</a:t>
            </a:fld>
            <a:endParaRPr/>
          </a:p>
        </p:txBody>
      </p:sp>
      <p:sp>
        <p:nvSpPr>
          <p:cNvPr id="212" name="Google Shape;212;p27"/>
          <p:cNvSpPr>
            <a:spLocks noGrp="1"/>
          </p:cNvSpPr>
          <p:nvPr>
            <p:ph type="pic" idx="5"/>
          </p:nvPr>
        </p:nvSpPr>
        <p:spPr>
          <a:xfrm>
            <a:off x="-100" y="-150"/>
            <a:ext cx="2286000" cy="2571900"/>
          </a:xfrm>
          <a:prstGeom prst="rect">
            <a:avLst/>
          </a:prstGeom>
          <a:noFill/>
          <a:ln>
            <a:noFill/>
          </a:ln>
        </p:spPr>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ign-Up Options">
  <p:cSld name="CAPTION_ONLY">
    <p:bg>
      <p:bgPr>
        <a:solidFill>
          <a:schemeClr val="lt1"/>
        </a:solidFill>
        <a:effectLst/>
      </p:bgPr>
    </p:bg>
    <p:spTree>
      <p:nvGrpSpPr>
        <p:cNvPr id="1" name="Shape 213"/>
        <p:cNvGrpSpPr/>
        <p:nvPr/>
      </p:nvGrpSpPr>
      <p:grpSpPr>
        <a:xfrm>
          <a:off x="0" y="0"/>
          <a:ext cx="0" cy="0"/>
          <a:chOff x="0" y="0"/>
          <a:chExt cx="0" cy="0"/>
        </a:xfrm>
      </p:grpSpPr>
      <p:graphicFrame>
        <p:nvGraphicFramePr>
          <p:cNvPr id="214" name="Google Shape;214;p28"/>
          <p:cNvGraphicFramePr/>
          <p:nvPr/>
        </p:nvGraphicFramePr>
        <p:xfrm>
          <a:off x="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aphicFrame>
        <p:nvGraphicFramePr>
          <p:cNvPr id="215" name="Google Shape;215;p28"/>
          <p:cNvGraphicFramePr/>
          <p:nvPr/>
        </p:nvGraphicFramePr>
        <p:xfrm>
          <a:off x="4572000" y="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216" name="Google Shape;216;p28"/>
          <p:cNvSpPr txBox="1">
            <a:spLocks noGrp="1"/>
          </p:cNvSpPr>
          <p:nvPr>
            <p:ph type="sldNum" idx="12"/>
          </p:nvPr>
        </p:nvSpPr>
        <p:spPr>
          <a:xfrm>
            <a:off x="8572500" y="-50"/>
            <a:ext cx="571500" cy="6402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lvl1pPr lvl="0" rtl="0">
              <a:buNone/>
              <a:defRPr sz="1400">
                <a:solidFill>
                  <a:schemeClr val="dk1"/>
                </a:solidFill>
              </a:defRPr>
            </a:lvl1pPr>
            <a:lvl2pPr lvl="1" rtl="0">
              <a:buNone/>
              <a:defRPr sz="1400">
                <a:solidFill>
                  <a:schemeClr val="dk1"/>
                </a:solidFill>
              </a:defRPr>
            </a:lvl2pPr>
            <a:lvl3pPr lvl="2" rtl="0">
              <a:buNone/>
              <a:defRPr sz="1400">
                <a:solidFill>
                  <a:schemeClr val="dk1"/>
                </a:solidFill>
              </a:defRPr>
            </a:lvl3pPr>
            <a:lvl4pPr lvl="3" rtl="0">
              <a:buNone/>
              <a:defRPr sz="1400">
                <a:solidFill>
                  <a:schemeClr val="dk1"/>
                </a:solidFill>
              </a:defRPr>
            </a:lvl4pPr>
            <a:lvl5pPr lvl="4" rtl="0">
              <a:buNone/>
              <a:defRPr sz="1400">
                <a:solidFill>
                  <a:schemeClr val="dk1"/>
                </a:solidFill>
              </a:defRPr>
            </a:lvl5pPr>
            <a:lvl6pPr lvl="5" rtl="0">
              <a:buNone/>
              <a:defRPr sz="1400">
                <a:solidFill>
                  <a:schemeClr val="dk1"/>
                </a:solidFill>
              </a:defRPr>
            </a:lvl6pPr>
            <a:lvl7pPr lvl="6" rtl="0">
              <a:buNone/>
              <a:defRPr sz="1400">
                <a:solidFill>
                  <a:schemeClr val="dk1"/>
                </a:solidFill>
              </a:defRPr>
            </a:lvl7pPr>
            <a:lvl8pPr lvl="7" rtl="0">
              <a:buNone/>
              <a:defRPr sz="1400">
                <a:solidFill>
                  <a:schemeClr val="dk1"/>
                </a:solidFill>
              </a:defRPr>
            </a:lvl8pPr>
            <a:lvl9pPr lvl="8" rtl="0">
              <a:buNone/>
              <a:defRPr sz="1400">
                <a:solidFill>
                  <a:schemeClr val="dk1"/>
                </a:solidFill>
              </a:defRPr>
            </a:lvl9pPr>
          </a:lstStyle>
          <a:p>
            <a:pPr marL="0" lvl="0" indent="0" algn="ctr" rtl="0">
              <a:spcBef>
                <a:spcPts val="0"/>
              </a:spcBef>
              <a:spcAft>
                <a:spcPts val="0"/>
              </a:spcAft>
              <a:buNone/>
            </a:pPr>
            <a:fld id="{00000000-1234-1234-1234-123412341234}" type="slidenum">
              <a:rPr lang="en"/>
              <a:t>‹#›</a:t>
            </a:fld>
            <a:endParaRPr/>
          </a:p>
        </p:txBody>
      </p:sp>
      <p:sp>
        <p:nvSpPr>
          <p:cNvPr id="217" name="Google Shape;217;p28"/>
          <p:cNvSpPr>
            <a:spLocks noGrp="1"/>
          </p:cNvSpPr>
          <p:nvPr>
            <p:ph type="pic" idx="2"/>
          </p:nvPr>
        </p:nvSpPr>
        <p:spPr>
          <a:xfrm>
            <a:off x="0" y="1275100"/>
            <a:ext cx="4572000" cy="1939500"/>
          </a:xfrm>
          <a:prstGeom prst="rect">
            <a:avLst/>
          </a:prstGeom>
          <a:noFill/>
          <a:ln>
            <a:noFill/>
          </a:ln>
        </p:spPr>
      </p:sp>
      <p:sp>
        <p:nvSpPr>
          <p:cNvPr id="218" name="Google Shape;218;p28"/>
          <p:cNvSpPr>
            <a:spLocks noGrp="1"/>
          </p:cNvSpPr>
          <p:nvPr>
            <p:ph type="pic" idx="3"/>
          </p:nvPr>
        </p:nvSpPr>
        <p:spPr>
          <a:xfrm>
            <a:off x="4572000" y="3208650"/>
            <a:ext cx="4572000" cy="1939500"/>
          </a:xfrm>
          <a:prstGeom prst="rect">
            <a:avLst/>
          </a:prstGeom>
          <a:noFill/>
          <a:ln>
            <a:noFill/>
          </a:ln>
        </p:spPr>
      </p:sp>
      <p:sp>
        <p:nvSpPr>
          <p:cNvPr id="219" name="Google Shape;219;p28"/>
          <p:cNvSpPr txBox="1">
            <a:spLocks noGrp="1"/>
          </p:cNvSpPr>
          <p:nvPr>
            <p:ph type="title"/>
          </p:nvPr>
        </p:nvSpPr>
        <p:spPr>
          <a:xfrm>
            <a:off x="175800" y="125600"/>
            <a:ext cx="8396700" cy="1662300"/>
          </a:xfrm>
          <a:prstGeom prst="rect">
            <a:avLst/>
          </a:prstGeom>
        </p:spPr>
        <p:txBody>
          <a:bodyPr spcFirstLastPara="1" wrap="square" lIns="91425" tIns="91425" rIns="91425" bIns="91425" anchor="t" anchorCtr="0">
            <a:noAutofit/>
          </a:bodyPr>
          <a:lstStyle>
            <a:lvl1pPr lvl="0">
              <a:spcBef>
                <a:spcPts val="0"/>
              </a:spcBef>
              <a:spcAft>
                <a:spcPts val="0"/>
              </a:spcAft>
              <a:buSzPts val="6000"/>
              <a:buNone/>
              <a:defRPr sz="6000"/>
            </a:lvl1pPr>
            <a:lvl2pPr lvl="1">
              <a:spcBef>
                <a:spcPts val="0"/>
              </a:spcBef>
              <a:spcAft>
                <a:spcPts val="0"/>
              </a:spcAft>
              <a:buClr>
                <a:schemeClr val="dk1"/>
              </a:buClr>
              <a:buSzPts val="6000"/>
              <a:buNone/>
              <a:defRPr sz="6000">
                <a:solidFill>
                  <a:schemeClr val="dk1"/>
                </a:solidFill>
              </a:defRPr>
            </a:lvl2pPr>
            <a:lvl3pPr lvl="2">
              <a:spcBef>
                <a:spcPts val="0"/>
              </a:spcBef>
              <a:spcAft>
                <a:spcPts val="0"/>
              </a:spcAft>
              <a:buClr>
                <a:schemeClr val="dk1"/>
              </a:buClr>
              <a:buSzPts val="6000"/>
              <a:buNone/>
              <a:defRPr sz="6000">
                <a:solidFill>
                  <a:schemeClr val="dk1"/>
                </a:solidFill>
              </a:defRPr>
            </a:lvl3pPr>
            <a:lvl4pPr lvl="3">
              <a:spcBef>
                <a:spcPts val="0"/>
              </a:spcBef>
              <a:spcAft>
                <a:spcPts val="0"/>
              </a:spcAft>
              <a:buClr>
                <a:schemeClr val="dk1"/>
              </a:buClr>
              <a:buSzPts val="6000"/>
              <a:buNone/>
              <a:defRPr sz="6000">
                <a:solidFill>
                  <a:schemeClr val="dk1"/>
                </a:solidFill>
              </a:defRPr>
            </a:lvl4pPr>
            <a:lvl5pPr lvl="4">
              <a:spcBef>
                <a:spcPts val="0"/>
              </a:spcBef>
              <a:spcAft>
                <a:spcPts val="0"/>
              </a:spcAft>
              <a:buClr>
                <a:schemeClr val="dk1"/>
              </a:buClr>
              <a:buSzPts val="6000"/>
              <a:buNone/>
              <a:defRPr sz="6000">
                <a:solidFill>
                  <a:schemeClr val="dk1"/>
                </a:solidFill>
              </a:defRPr>
            </a:lvl5pPr>
            <a:lvl6pPr lvl="5">
              <a:spcBef>
                <a:spcPts val="0"/>
              </a:spcBef>
              <a:spcAft>
                <a:spcPts val="0"/>
              </a:spcAft>
              <a:buClr>
                <a:schemeClr val="dk1"/>
              </a:buClr>
              <a:buSzPts val="6000"/>
              <a:buNone/>
              <a:defRPr sz="6000">
                <a:solidFill>
                  <a:schemeClr val="dk1"/>
                </a:solidFill>
              </a:defRPr>
            </a:lvl6pPr>
            <a:lvl7pPr lvl="6">
              <a:spcBef>
                <a:spcPts val="0"/>
              </a:spcBef>
              <a:spcAft>
                <a:spcPts val="0"/>
              </a:spcAft>
              <a:buClr>
                <a:schemeClr val="dk1"/>
              </a:buClr>
              <a:buSzPts val="6000"/>
              <a:buNone/>
              <a:defRPr sz="6000">
                <a:solidFill>
                  <a:schemeClr val="dk1"/>
                </a:solidFill>
              </a:defRPr>
            </a:lvl7pPr>
            <a:lvl8pPr lvl="7">
              <a:spcBef>
                <a:spcPts val="0"/>
              </a:spcBef>
              <a:spcAft>
                <a:spcPts val="0"/>
              </a:spcAft>
              <a:buClr>
                <a:schemeClr val="dk1"/>
              </a:buClr>
              <a:buSzPts val="6000"/>
              <a:buNone/>
              <a:defRPr sz="6000">
                <a:solidFill>
                  <a:schemeClr val="dk1"/>
                </a:solidFill>
              </a:defRPr>
            </a:lvl8pPr>
            <a:lvl9pPr lvl="8">
              <a:spcBef>
                <a:spcPts val="0"/>
              </a:spcBef>
              <a:spcAft>
                <a:spcPts val="0"/>
              </a:spcAft>
              <a:buClr>
                <a:schemeClr val="dk1"/>
              </a:buClr>
              <a:buSzPts val="6000"/>
              <a:buNone/>
              <a:defRPr sz="6000">
                <a:solidFill>
                  <a:schemeClr val="dk1"/>
                </a:solidFill>
              </a:defRPr>
            </a:lvl9pPr>
          </a:lstStyle>
          <a:p>
            <a:endParaRPr/>
          </a:p>
        </p:txBody>
      </p:sp>
      <p:sp>
        <p:nvSpPr>
          <p:cNvPr id="220" name="Google Shape;220;p28"/>
          <p:cNvSpPr txBox="1">
            <a:spLocks noGrp="1"/>
          </p:cNvSpPr>
          <p:nvPr>
            <p:ph type="body" idx="1"/>
          </p:nvPr>
        </p:nvSpPr>
        <p:spPr>
          <a:xfrm>
            <a:off x="4809600" y="1413850"/>
            <a:ext cx="4096800" cy="16623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1pPr>
            <a:lvl2pPr marL="914400" lvl="1"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2pPr>
            <a:lvl3pPr marL="1371600" lvl="2"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3pPr>
            <a:lvl4pPr marL="1828800" lvl="3"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4pPr>
            <a:lvl5pPr marL="2286000" lvl="4"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5pPr>
            <a:lvl6pPr marL="2743200" lvl="5"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6pPr>
            <a:lvl7pPr marL="3200400" lvl="6"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7pPr>
            <a:lvl8pPr marL="3657600" lvl="7"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8pPr>
            <a:lvl9pPr marL="4114800" lvl="8"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9pPr>
          </a:lstStyle>
          <a:p>
            <a:endParaRPr/>
          </a:p>
        </p:txBody>
      </p:sp>
      <p:sp>
        <p:nvSpPr>
          <p:cNvPr id="221" name="Google Shape;221;p28"/>
          <p:cNvSpPr txBox="1">
            <a:spLocks noGrp="1"/>
          </p:cNvSpPr>
          <p:nvPr>
            <p:ph type="body" idx="4"/>
          </p:nvPr>
        </p:nvSpPr>
        <p:spPr>
          <a:xfrm>
            <a:off x="237600" y="3347250"/>
            <a:ext cx="4096800" cy="16623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1pPr>
            <a:lvl2pPr marL="914400" lvl="1"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2pPr>
            <a:lvl3pPr marL="1371600" lvl="2"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3pPr>
            <a:lvl4pPr marL="1828800" lvl="3"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4pPr>
            <a:lvl5pPr marL="2286000" lvl="4"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5pPr>
            <a:lvl6pPr marL="2743200" lvl="5"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6pPr>
            <a:lvl7pPr marL="3200400" lvl="6"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7pPr>
            <a:lvl8pPr marL="3657600" lvl="7"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8pPr>
            <a:lvl9pPr marL="4114800" lvl="8"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9pPr>
          </a:lstStyle>
          <a:p>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Social Handle Feature">
  <p:cSld name="CUSTOM_3">
    <p:bg>
      <p:bgPr>
        <a:solidFill>
          <a:schemeClr val="lt1"/>
        </a:solidFill>
        <a:effectLst/>
      </p:bgPr>
    </p:bg>
    <p:spTree>
      <p:nvGrpSpPr>
        <p:cNvPr id="1" name="Shape 222"/>
        <p:cNvGrpSpPr/>
        <p:nvPr/>
      </p:nvGrpSpPr>
      <p:grpSpPr>
        <a:xfrm>
          <a:off x="0" y="0"/>
          <a:ext cx="0" cy="0"/>
          <a:chOff x="0" y="0"/>
          <a:chExt cx="0" cy="0"/>
        </a:xfrm>
      </p:grpSpPr>
      <p:sp>
        <p:nvSpPr>
          <p:cNvPr id="223" name="Google Shape;223;p29"/>
          <p:cNvSpPr txBox="1">
            <a:spLocks noGrp="1"/>
          </p:cNvSpPr>
          <p:nvPr>
            <p:ph type="body" idx="1"/>
          </p:nvPr>
        </p:nvSpPr>
        <p:spPr>
          <a:xfrm>
            <a:off x="2413750" y="111850"/>
            <a:ext cx="2020800" cy="1062000"/>
          </a:xfrm>
          <a:prstGeom prst="rect">
            <a:avLst/>
          </a:prstGeom>
        </p:spPr>
        <p:txBody>
          <a:bodyPr spcFirstLastPara="1" wrap="square" lIns="91425" tIns="91425" rIns="91425" bIns="91425" anchor="ctr"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
        <p:nvSpPr>
          <p:cNvPr id="224" name="Google Shape;224;p29"/>
          <p:cNvSpPr txBox="1">
            <a:spLocks noGrp="1"/>
          </p:cNvSpPr>
          <p:nvPr>
            <p:ph type="body" idx="2"/>
          </p:nvPr>
        </p:nvSpPr>
        <p:spPr>
          <a:xfrm>
            <a:off x="132600" y="1397800"/>
            <a:ext cx="2020800" cy="1062000"/>
          </a:xfrm>
          <a:prstGeom prst="rect">
            <a:avLst/>
          </a:prstGeom>
        </p:spPr>
        <p:txBody>
          <a:bodyPr spcFirstLastPara="1" wrap="square" lIns="91425" tIns="91425" rIns="91425" bIns="91425" anchor="ctr"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
        <p:nvSpPr>
          <p:cNvPr id="225" name="Google Shape;225;p29"/>
          <p:cNvSpPr txBox="1">
            <a:spLocks noGrp="1"/>
          </p:cNvSpPr>
          <p:nvPr>
            <p:ph type="body" idx="3"/>
          </p:nvPr>
        </p:nvSpPr>
        <p:spPr>
          <a:xfrm>
            <a:off x="2413750" y="2683800"/>
            <a:ext cx="2020800" cy="1062000"/>
          </a:xfrm>
          <a:prstGeom prst="rect">
            <a:avLst/>
          </a:prstGeom>
        </p:spPr>
        <p:txBody>
          <a:bodyPr spcFirstLastPara="1" wrap="square" lIns="91425" tIns="91425" rIns="91425" bIns="91425" anchor="ctr"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
        <p:nvSpPr>
          <p:cNvPr id="226" name="Google Shape;226;p29"/>
          <p:cNvSpPr>
            <a:spLocks noGrp="1"/>
          </p:cNvSpPr>
          <p:nvPr>
            <p:ph type="pic" idx="4"/>
          </p:nvPr>
        </p:nvSpPr>
        <p:spPr>
          <a:xfrm>
            <a:off x="0" y="2571700"/>
            <a:ext cx="2286000" cy="1286100"/>
          </a:xfrm>
          <a:prstGeom prst="rect">
            <a:avLst/>
          </a:prstGeom>
          <a:noFill/>
          <a:ln>
            <a:noFill/>
          </a:ln>
        </p:spPr>
      </p:sp>
      <p:sp>
        <p:nvSpPr>
          <p:cNvPr id="227" name="Google Shape;227;p29"/>
          <p:cNvSpPr txBox="1">
            <a:spLocks noGrp="1"/>
          </p:cNvSpPr>
          <p:nvPr>
            <p:ph type="body" idx="5"/>
          </p:nvPr>
        </p:nvSpPr>
        <p:spPr>
          <a:xfrm>
            <a:off x="132600" y="3969700"/>
            <a:ext cx="2020800" cy="1062000"/>
          </a:xfrm>
          <a:prstGeom prst="rect">
            <a:avLst/>
          </a:prstGeom>
        </p:spPr>
        <p:txBody>
          <a:bodyPr spcFirstLastPara="1" wrap="square" lIns="91425" tIns="91425" rIns="91425" bIns="91425" anchor="ctr"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
        <p:nvSpPr>
          <p:cNvPr id="228" name="Google Shape;228;p29"/>
          <p:cNvSpPr>
            <a:spLocks noGrp="1"/>
          </p:cNvSpPr>
          <p:nvPr>
            <p:ph type="pic" idx="6"/>
          </p:nvPr>
        </p:nvSpPr>
        <p:spPr>
          <a:xfrm>
            <a:off x="0" y="-200"/>
            <a:ext cx="2286000" cy="1286100"/>
          </a:xfrm>
          <a:prstGeom prst="rect">
            <a:avLst/>
          </a:prstGeom>
          <a:noFill/>
          <a:ln>
            <a:noFill/>
          </a:ln>
        </p:spPr>
      </p:sp>
      <p:sp>
        <p:nvSpPr>
          <p:cNvPr id="229" name="Google Shape;229;p29"/>
          <p:cNvSpPr>
            <a:spLocks noGrp="1"/>
          </p:cNvSpPr>
          <p:nvPr>
            <p:ph type="pic" idx="7"/>
          </p:nvPr>
        </p:nvSpPr>
        <p:spPr>
          <a:xfrm>
            <a:off x="2286000" y="1285775"/>
            <a:ext cx="2286000" cy="1286100"/>
          </a:xfrm>
          <a:prstGeom prst="rect">
            <a:avLst/>
          </a:prstGeom>
          <a:noFill/>
          <a:ln>
            <a:noFill/>
          </a:ln>
        </p:spPr>
      </p:sp>
      <p:graphicFrame>
        <p:nvGraphicFramePr>
          <p:cNvPr id="230" name="Google Shape;230;p29"/>
          <p:cNvGraphicFramePr/>
          <p:nvPr/>
        </p:nvGraphicFramePr>
        <p:xfrm>
          <a:off x="4572000" y="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231" name="Google Shape;231;p29"/>
          <p:cNvSpPr txBox="1">
            <a:spLocks noGrp="1"/>
          </p:cNvSpPr>
          <p:nvPr>
            <p:ph type="sldNum" idx="12"/>
          </p:nvPr>
        </p:nvSpPr>
        <p:spPr>
          <a:xfrm>
            <a:off x="8572500" y="-50"/>
            <a:ext cx="571500" cy="6402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lvl1pPr lvl="0" rtl="0">
              <a:buNone/>
              <a:defRPr sz="1400">
                <a:solidFill>
                  <a:schemeClr val="dk1"/>
                </a:solidFill>
              </a:defRPr>
            </a:lvl1pPr>
            <a:lvl2pPr lvl="1" rtl="0">
              <a:buNone/>
              <a:defRPr sz="1400">
                <a:solidFill>
                  <a:schemeClr val="dk1"/>
                </a:solidFill>
              </a:defRPr>
            </a:lvl2pPr>
            <a:lvl3pPr lvl="2" rtl="0">
              <a:buNone/>
              <a:defRPr sz="1400">
                <a:solidFill>
                  <a:schemeClr val="dk1"/>
                </a:solidFill>
              </a:defRPr>
            </a:lvl3pPr>
            <a:lvl4pPr lvl="3" rtl="0">
              <a:buNone/>
              <a:defRPr sz="1400">
                <a:solidFill>
                  <a:schemeClr val="dk1"/>
                </a:solidFill>
              </a:defRPr>
            </a:lvl4pPr>
            <a:lvl5pPr lvl="4" rtl="0">
              <a:buNone/>
              <a:defRPr sz="1400">
                <a:solidFill>
                  <a:schemeClr val="dk1"/>
                </a:solidFill>
              </a:defRPr>
            </a:lvl5pPr>
            <a:lvl6pPr lvl="5" rtl="0">
              <a:buNone/>
              <a:defRPr sz="1400">
                <a:solidFill>
                  <a:schemeClr val="dk1"/>
                </a:solidFill>
              </a:defRPr>
            </a:lvl6pPr>
            <a:lvl7pPr lvl="6" rtl="0">
              <a:buNone/>
              <a:defRPr sz="1400">
                <a:solidFill>
                  <a:schemeClr val="dk1"/>
                </a:solidFill>
              </a:defRPr>
            </a:lvl7pPr>
            <a:lvl8pPr lvl="7" rtl="0">
              <a:buNone/>
              <a:defRPr sz="1400">
                <a:solidFill>
                  <a:schemeClr val="dk1"/>
                </a:solidFill>
              </a:defRPr>
            </a:lvl8pPr>
            <a:lvl9pPr lvl="8" rtl="0">
              <a:buNone/>
              <a:defRPr sz="1400">
                <a:solidFill>
                  <a:schemeClr val="dk1"/>
                </a:solidFill>
              </a:defRPr>
            </a:lvl9pPr>
          </a:lstStyle>
          <a:p>
            <a:pPr marL="0" lvl="0" indent="0" algn="ctr" rtl="0">
              <a:spcBef>
                <a:spcPts val="0"/>
              </a:spcBef>
              <a:spcAft>
                <a:spcPts val="0"/>
              </a:spcAft>
              <a:buNone/>
            </a:pPr>
            <a:fld id="{00000000-1234-1234-1234-123412341234}" type="slidenum">
              <a:rPr lang="en"/>
              <a:t>‹#›</a:t>
            </a:fld>
            <a:endParaRPr/>
          </a:p>
        </p:txBody>
      </p:sp>
      <p:sp>
        <p:nvSpPr>
          <p:cNvPr id="232" name="Google Shape;232;p29"/>
          <p:cNvSpPr>
            <a:spLocks noGrp="1"/>
          </p:cNvSpPr>
          <p:nvPr>
            <p:ph type="pic" idx="8"/>
          </p:nvPr>
        </p:nvSpPr>
        <p:spPr>
          <a:xfrm>
            <a:off x="2286000" y="3857725"/>
            <a:ext cx="2286000" cy="1286100"/>
          </a:xfrm>
          <a:prstGeom prst="rect">
            <a:avLst/>
          </a:prstGeom>
          <a:noFill/>
          <a:ln>
            <a:noFill/>
          </a:ln>
        </p:spPr>
      </p:sp>
      <p:sp>
        <p:nvSpPr>
          <p:cNvPr id="233" name="Google Shape;233;p29"/>
          <p:cNvSpPr txBox="1">
            <a:spLocks noGrp="1"/>
          </p:cNvSpPr>
          <p:nvPr>
            <p:ph type="title"/>
          </p:nvPr>
        </p:nvSpPr>
        <p:spPr>
          <a:xfrm>
            <a:off x="4745850" y="125600"/>
            <a:ext cx="4224300" cy="1662300"/>
          </a:xfrm>
          <a:prstGeom prst="rect">
            <a:avLst/>
          </a:prstGeom>
        </p:spPr>
        <p:txBody>
          <a:bodyPr spcFirstLastPara="1" wrap="square" lIns="91425" tIns="91425" rIns="91425" bIns="91425" anchor="t" anchorCtr="0">
            <a:noAutofit/>
          </a:bodyPr>
          <a:lstStyle>
            <a:lvl1pPr lvl="0">
              <a:spcBef>
                <a:spcPts val="0"/>
              </a:spcBef>
              <a:spcAft>
                <a:spcPts val="0"/>
              </a:spcAft>
              <a:buSzPts val="6000"/>
              <a:buNone/>
              <a:defRPr sz="6000"/>
            </a:lvl1pPr>
            <a:lvl2pPr lvl="1">
              <a:spcBef>
                <a:spcPts val="0"/>
              </a:spcBef>
              <a:spcAft>
                <a:spcPts val="0"/>
              </a:spcAft>
              <a:buClr>
                <a:schemeClr val="dk1"/>
              </a:buClr>
              <a:buSzPts val="6000"/>
              <a:buNone/>
              <a:defRPr sz="6000">
                <a:solidFill>
                  <a:schemeClr val="dk1"/>
                </a:solidFill>
              </a:defRPr>
            </a:lvl2pPr>
            <a:lvl3pPr lvl="2">
              <a:spcBef>
                <a:spcPts val="0"/>
              </a:spcBef>
              <a:spcAft>
                <a:spcPts val="0"/>
              </a:spcAft>
              <a:buClr>
                <a:schemeClr val="dk1"/>
              </a:buClr>
              <a:buSzPts val="6000"/>
              <a:buNone/>
              <a:defRPr sz="6000">
                <a:solidFill>
                  <a:schemeClr val="dk1"/>
                </a:solidFill>
              </a:defRPr>
            </a:lvl3pPr>
            <a:lvl4pPr lvl="3">
              <a:spcBef>
                <a:spcPts val="0"/>
              </a:spcBef>
              <a:spcAft>
                <a:spcPts val="0"/>
              </a:spcAft>
              <a:buClr>
                <a:schemeClr val="dk1"/>
              </a:buClr>
              <a:buSzPts val="6000"/>
              <a:buNone/>
              <a:defRPr sz="6000">
                <a:solidFill>
                  <a:schemeClr val="dk1"/>
                </a:solidFill>
              </a:defRPr>
            </a:lvl4pPr>
            <a:lvl5pPr lvl="4">
              <a:spcBef>
                <a:spcPts val="0"/>
              </a:spcBef>
              <a:spcAft>
                <a:spcPts val="0"/>
              </a:spcAft>
              <a:buClr>
                <a:schemeClr val="dk1"/>
              </a:buClr>
              <a:buSzPts val="6000"/>
              <a:buNone/>
              <a:defRPr sz="6000">
                <a:solidFill>
                  <a:schemeClr val="dk1"/>
                </a:solidFill>
              </a:defRPr>
            </a:lvl5pPr>
            <a:lvl6pPr lvl="5">
              <a:spcBef>
                <a:spcPts val="0"/>
              </a:spcBef>
              <a:spcAft>
                <a:spcPts val="0"/>
              </a:spcAft>
              <a:buClr>
                <a:schemeClr val="dk1"/>
              </a:buClr>
              <a:buSzPts val="6000"/>
              <a:buNone/>
              <a:defRPr sz="6000">
                <a:solidFill>
                  <a:schemeClr val="dk1"/>
                </a:solidFill>
              </a:defRPr>
            </a:lvl6pPr>
            <a:lvl7pPr lvl="6">
              <a:spcBef>
                <a:spcPts val="0"/>
              </a:spcBef>
              <a:spcAft>
                <a:spcPts val="0"/>
              </a:spcAft>
              <a:buClr>
                <a:schemeClr val="dk1"/>
              </a:buClr>
              <a:buSzPts val="6000"/>
              <a:buNone/>
              <a:defRPr sz="6000">
                <a:solidFill>
                  <a:schemeClr val="dk1"/>
                </a:solidFill>
              </a:defRPr>
            </a:lvl7pPr>
            <a:lvl8pPr lvl="7">
              <a:spcBef>
                <a:spcPts val="0"/>
              </a:spcBef>
              <a:spcAft>
                <a:spcPts val="0"/>
              </a:spcAft>
              <a:buClr>
                <a:schemeClr val="dk1"/>
              </a:buClr>
              <a:buSzPts val="6000"/>
              <a:buNone/>
              <a:defRPr sz="6000">
                <a:solidFill>
                  <a:schemeClr val="dk1"/>
                </a:solidFill>
              </a:defRPr>
            </a:lvl8pPr>
            <a:lvl9pPr lvl="8">
              <a:spcBef>
                <a:spcPts val="0"/>
              </a:spcBef>
              <a:spcAft>
                <a:spcPts val="0"/>
              </a:spcAft>
              <a:buClr>
                <a:schemeClr val="dk1"/>
              </a:buClr>
              <a:buSzPts val="6000"/>
              <a:buNone/>
              <a:defRPr sz="6000">
                <a:solidFill>
                  <a:schemeClr val="dk1"/>
                </a:solidFill>
              </a:defRPr>
            </a:lvl9pPr>
          </a:lstStyle>
          <a:p>
            <a:endParaRPr/>
          </a:p>
        </p:txBody>
      </p:sp>
      <p:sp>
        <p:nvSpPr>
          <p:cNvPr id="234" name="Google Shape;234;p29"/>
          <p:cNvSpPr txBox="1">
            <a:spLocks noGrp="1"/>
          </p:cNvSpPr>
          <p:nvPr>
            <p:ph type="body" idx="9"/>
          </p:nvPr>
        </p:nvSpPr>
        <p:spPr>
          <a:xfrm>
            <a:off x="4809600" y="2457450"/>
            <a:ext cx="4096800" cy="20433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sz="1800"/>
            </a:lvl1pPr>
            <a:lvl2pPr marL="914400" lvl="1" indent="-342900">
              <a:spcBef>
                <a:spcPts val="0"/>
              </a:spcBef>
              <a:spcAft>
                <a:spcPts val="0"/>
              </a:spcAft>
              <a:buSzPts val="1800"/>
              <a:buChar char="○"/>
              <a:defRPr sz="1800"/>
            </a:lvl2pPr>
            <a:lvl3pPr marL="1371600" lvl="2" indent="-342900">
              <a:spcBef>
                <a:spcPts val="0"/>
              </a:spcBef>
              <a:spcAft>
                <a:spcPts val="0"/>
              </a:spcAft>
              <a:buSzPts val="1800"/>
              <a:buChar char="■"/>
              <a:defRPr sz="1800"/>
            </a:lvl3pPr>
            <a:lvl4pPr marL="1828800" lvl="3" indent="-342900">
              <a:spcBef>
                <a:spcPts val="0"/>
              </a:spcBef>
              <a:spcAft>
                <a:spcPts val="0"/>
              </a:spcAft>
              <a:buSzPts val="1800"/>
              <a:buChar char="●"/>
              <a:defRPr sz="1800"/>
            </a:lvl4pPr>
            <a:lvl5pPr marL="2286000" lvl="4" indent="-342900">
              <a:spcBef>
                <a:spcPts val="0"/>
              </a:spcBef>
              <a:spcAft>
                <a:spcPts val="0"/>
              </a:spcAft>
              <a:buSzPts val="1800"/>
              <a:buChar char="○"/>
              <a:defRPr sz="1800"/>
            </a:lvl5pPr>
            <a:lvl6pPr marL="2743200" lvl="5" indent="-342900">
              <a:spcBef>
                <a:spcPts val="0"/>
              </a:spcBef>
              <a:spcAft>
                <a:spcPts val="0"/>
              </a:spcAft>
              <a:buSzPts val="1800"/>
              <a:buChar char="■"/>
              <a:defRPr sz="1800"/>
            </a:lvl6pPr>
            <a:lvl7pPr marL="3200400" lvl="6" indent="-342900">
              <a:spcBef>
                <a:spcPts val="0"/>
              </a:spcBef>
              <a:spcAft>
                <a:spcPts val="0"/>
              </a:spcAft>
              <a:buSzPts val="1800"/>
              <a:buChar char="●"/>
              <a:defRPr sz="1800"/>
            </a:lvl7pPr>
            <a:lvl8pPr marL="3657600" lvl="7" indent="-342900">
              <a:spcBef>
                <a:spcPts val="0"/>
              </a:spcBef>
              <a:spcAft>
                <a:spcPts val="0"/>
              </a:spcAft>
              <a:buSzPts val="1800"/>
              <a:buChar char="○"/>
              <a:defRPr sz="1800"/>
            </a:lvl8pPr>
            <a:lvl9pPr marL="4114800" lvl="8" indent="-342900">
              <a:spcBef>
                <a:spcPts val="0"/>
              </a:spcBef>
              <a:spcAft>
                <a:spcPts val="0"/>
              </a:spcAft>
              <a:buSzPts val="1800"/>
              <a:buChar char="■"/>
              <a:defRPr sz="1800"/>
            </a:lvl9p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End Cover">
  <p:cSld name="TITLE_AND_BODY_1">
    <p:bg>
      <p:bgPr>
        <a:solidFill>
          <a:schemeClr val="accent1"/>
        </a:solidFill>
        <a:effectLst/>
      </p:bgPr>
    </p:bg>
    <p:spTree>
      <p:nvGrpSpPr>
        <p:cNvPr id="1" name="Shape 235"/>
        <p:cNvGrpSpPr/>
        <p:nvPr/>
      </p:nvGrpSpPr>
      <p:grpSpPr>
        <a:xfrm>
          <a:off x="0" y="0"/>
          <a:ext cx="0" cy="0"/>
          <a:chOff x="0" y="0"/>
          <a:chExt cx="0" cy="0"/>
        </a:xfrm>
      </p:grpSpPr>
      <p:sp>
        <p:nvSpPr>
          <p:cNvPr id="236" name="Google Shape;236;p30"/>
          <p:cNvSpPr>
            <a:spLocks noGrp="1"/>
          </p:cNvSpPr>
          <p:nvPr>
            <p:ph type="pic" idx="2"/>
          </p:nvPr>
        </p:nvSpPr>
        <p:spPr>
          <a:xfrm>
            <a:off x="4572000" y="-50"/>
            <a:ext cx="4572000" cy="5143500"/>
          </a:xfrm>
          <a:prstGeom prst="rect">
            <a:avLst/>
          </a:prstGeom>
          <a:noFill/>
          <a:ln>
            <a:noFill/>
          </a:ln>
        </p:spPr>
      </p:sp>
      <p:graphicFrame>
        <p:nvGraphicFramePr>
          <p:cNvPr id="237" name="Google Shape;237;p30"/>
          <p:cNvGraphicFramePr/>
          <p:nvPr/>
        </p:nvGraphicFramePr>
        <p:xfrm>
          <a:off x="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238" name="Google Shape;238;p30"/>
          <p:cNvSpPr txBox="1">
            <a:spLocks noGrp="1"/>
          </p:cNvSpPr>
          <p:nvPr>
            <p:ph type="title"/>
          </p:nvPr>
        </p:nvSpPr>
        <p:spPr>
          <a:xfrm>
            <a:off x="175800" y="125600"/>
            <a:ext cx="4260900" cy="1662300"/>
          </a:xfrm>
          <a:prstGeom prst="rect">
            <a:avLst/>
          </a:prstGeom>
        </p:spPr>
        <p:txBody>
          <a:bodyPr spcFirstLastPara="1" wrap="square" lIns="91425" tIns="91425" rIns="91425" bIns="91425" anchor="t" anchorCtr="0">
            <a:noAutofit/>
          </a:bodyPr>
          <a:lstStyle>
            <a:lvl1pPr lvl="0">
              <a:spcBef>
                <a:spcPts val="0"/>
              </a:spcBef>
              <a:spcAft>
                <a:spcPts val="0"/>
              </a:spcAft>
              <a:buClr>
                <a:schemeClr val="lt1"/>
              </a:buClr>
              <a:buSzPts val="6000"/>
              <a:buNone/>
              <a:defRPr sz="6000">
                <a:solidFill>
                  <a:schemeClr val="lt1"/>
                </a:solidFill>
              </a:defRPr>
            </a:lvl1pPr>
            <a:lvl2pPr lvl="1">
              <a:spcBef>
                <a:spcPts val="0"/>
              </a:spcBef>
              <a:spcAft>
                <a:spcPts val="0"/>
              </a:spcAft>
              <a:buSzPts val="6000"/>
              <a:buNone/>
              <a:defRPr sz="6000"/>
            </a:lvl2pPr>
            <a:lvl3pPr lvl="2">
              <a:spcBef>
                <a:spcPts val="0"/>
              </a:spcBef>
              <a:spcAft>
                <a:spcPts val="0"/>
              </a:spcAft>
              <a:buSzPts val="6000"/>
              <a:buNone/>
              <a:defRPr sz="6000"/>
            </a:lvl3pPr>
            <a:lvl4pPr lvl="3">
              <a:spcBef>
                <a:spcPts val="0"/>
              </a:spcBef>
              <a:spcAft>
                <a:spcPts val="0"/>
              </a:spcAft>
              <a:buSzPts val="6000"/>
              <a:buNone/>
              <a:defRPr sz="6000"/>
            </a:lvl4pPr>
            <a:lvl5pPr lvl="4">
              <a:spcBef>
                <a:spcPts val="0"/>
              </a:spcBef>
              <a:spcAft>
                <a:spcPts val="0"/>
              </a:spcAft>
              <a:buSzPts val="6000"/>
              <a:buNone/>
              <a:defRPr sz="6000"/>
            </a:lvl5pPr>
            <a:lvl6pPr lvl="5">
              <a:spcBef>
                <a:spcPts val="0"/>
              </a:spcBef>
              <a:spcAft>
                <a:spcPts val="0"/>
              </a:spcAft>
              <a:buSzPts val="6000"/>
              <a:buNone/>
              <a:defRPr sz="6000"/>
            </a:lvl6pPr>
            <a:lvl7pPr lvl="6">
              <a:spcBef>
                <a:spcPts val="0"/>
              </a:spcBef>
              <a:spcAft>
                <a:spcPts val="0"/>
              </a:spcAft>
              <a:buSzPts val="6000"/>
              <a:buNone/>
              <a:defRPr sz="6000"/>
            </a:lvl7pPr>
            <a:lvl8pPr lvl="7">
              <a:spcBef>
                <a:spcPts val="0"/>
              </a:spcBef>
              <a:spcAft>
                <a:spcPts val="0"/>
              </a:spcAft>
              <a:buSzPts val="6000"/>
              <a:buNone/>
              <a:defRPr sz="6000"/>
            </a:lvl8pPr>
            <a:lvl9pPr lvl="8">
              <a:spcBef>
                <a:spcPts val="0"/>
              </a:spcBef>
              <a:spcAft>
                <a:spcPts val="0"/>
              </a:spcAft>
              <a:buSzPts val="6000"/>
              <a:buNone/>
              <a:defRPr sz="6000"/>
            </a:lvl9p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slide">
  <p:cSld name="CUSTOM_14">
    <p:bg>
      <p:bgPr>
        <a:solidFill>
          <a:schemeClr val="accent1"/>
        </a:solidFill>
        <a:effectLst/>
      </p:bgPr>
    </p:bg>
    <p:spTree>
      <p:nvGrpSpPr>
        <p:cNvPr id="1" name="Shape 239"/>
        <p:cNvGrpSpPr/>
        <p:nvPr/>
      </p:nvGrpSpPr>
      <p:grpSpPr>
        <a:xfrm>
          <a:off x="0" y="0"/>
          <a:ext cx="0" cy="0"/>
          <a:chOff x="0" y="0"/>
          <a:chExt cx="0" cy="0"/>
        </a:xfrm>
      </p:grpSpPr>
      <p:graphicFrame>
        <p:nvGraphicFramePr>
          <p:cNvPr id="240" name="Google Shape;240;p31"/>
          <p:cNvGraphicFramePr/>
          <p:nvPr/>
        </p:nvGraphicFramePr>
        <p:xfrm>
          <a:off x="457200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241" name="Google Shape;241;p31"/>
          <p:cNvSpPr txBox="1">
            <a:spLocks noGrp="1"/>
          </p:cNvSpPr>
          <p:nvPr>
            <p:ph type="subTitle" idx="1"/>
          </p:nvPr>
        </p:nvSpPr>
        <p:spPr>
          <a:xfrm>
            <a:off x="4747800" y="4343150"/>
            <a:ext cx="2106000" cy="800400"/>
          </a:xfrm>
          <a:prstGeom prst="rect">
            <a:avLst/>
          </a:prstGeom>
        </p:spPr>
        <p:txBody>
          <a:bodyPr spcFirstLastPara="1" wrap="square" lIns="91425" tIns="91425" rIns="91425" bIns="91425" anchor="t" anchorCtr="0">
            <a:noAutofit/>
          </a:bodyPr>
          <a:lstStyle>
            <a:lvl1pPr lvl="0">
              <a:spcBef>
                <a:spcPts val="0"/>
              </a:spcBef>
              <a:spcAft>
                <a:spcPts val="0"/>
              </a:spcAft>
              <a:buClr>
                <a:schemeClr val="dk2"/>
              </a:buClr>
              <a:buSzPts val="2000"/>
              <a:buFont typeface="DM Sans Medium"/>
              <a:buNone/>
              <a:defRPr sz="2000">
                <a:solidFill>
                  <a:schemeClr val="dk2"/>
                </a:solidFill>
                <a:latin typeface="DM Sans Medium"/>
                <a:ea typeface="DM Sans Medium"/>
                <a:cs typeface="DM Sans Medium"/>
                <a:sym typeface="DM Sans Medium"/>
              </a:defRPr>
            </a:lvl1pPr>
            <a:lvl2pPr lvl="1">
              <a:spcBef>
                <a:spcPts val="0"/>
              </a:spcBef>
              <a:spcAft>
                <a:spcPts val="0"/>
              </a:spcAft>
              <a:buClr>
                <a:schemeClr val="dk2"/>
              </a:buClr>
              <a:buSzPts val="2000"/>
              <a:buFont typeface="DM Sans Medium"/>
              <a:buNone/>
              <a:defRPr sz="2000">
                <a:solidFill>
                  <a:schemeClr val="dk2"/>
                </a:solidFill>
                <a:latin typeface="DM Sans Medium"/>
                <a:ea typeface="DM Sans Medium"/>
                <a:cs typeface="DM Sans Medium"/>
                <a:sym typeface="DM Sans Medium"/>
              </a:defRPr>
            </a:lvl2pPr>
            <a:lvl3pPr lvl="2">
              <a:spcBef>
                <a:spcPts val="0"/>
              </a:spcBef>
              <a:spcAft>
                <a:spcPts val="0"/>
              </a:spcAft>
              <a:buClr>
                <a:schemeClr val="dk2"/>
              </a:buClr>
              <a:buSzPts val="2000"/>
              <a:buFont typeface="DM Sans Medium"/>
              <a:buNone/>
              <a:defRPr sz="2000">
                <a:solidFill>
                  <a:schemeClr val="dk2"/>
                </a:solidFill>
                <a:latin typeface="DM Sans Medium"/>
                <a:ea typeface="DM Sans Medium"/>
                <a:cs typeface="DM Sans Medium"/>
                <a:sym typeface="DM Sans Medium"/>
              </a:defRPr>
            </a:lvl3pPr>
            <a:lvl4pPr lvl="3">
              <a:spcBef>
                <a:spcPts val="0"/>
              </a:spcBef>
              <a:spcAft>
                <a:spcPts val="0"/>
              </a:spcAft>
              <a:buClr>
                <a:schemeClr val="dk2"/>
              </a:buClr>
              <a:buSzPts val="2000"/>
              <a:buFont typeface="DM Sans Medium"/>
              <a:buNone/>
              <a:defRPr sz="2000">
                <a:solidFill>
                  <a:schemeClr val="dk2"/>
                </a:solidFill>
                <a:latin typeface="DM Sans Medium"/>
                <a:ea typeface="DM Sans Medium"/>
                <a:cs typeface="DM Sans Medium"/>
                <a:sym typeface="DM Sans Medium"/>
              </a:defRPr>
            </a:lvl4pPr>
            <a:lvl5pPr lvl="4">
              <a:spcBef>
                <a:spcPts val="0"/>
              </a:spcBef>
              <a:spcAft>
                <a:spcPts val="0"/>
              </a:spcAft>
              <a:buClr>
                <a:schemeClr val="dk2"/>
              </a:buClr>
              <a:buSzPts val="2000"/>
              <a:buFont typeface="DM Sans Medium"/>
              <a:buNone/>
              <a:defRPr sz="2000">
                <a:solidFill>
                  <a:schemeClr val="dk2"/>
                </a:solidFill>
                <a:latin typeface="DM Sans Medium"/>
                <a:ea typeface="DM Sans Medium"/>
                <a:cs typeface="DM Sans Medium"/>
                <a:sym typeface="DM Sans Medium"/>
              </a:defRPr>
            </a:lvl5pPr>
            <a:lvl6pPr lvl="5">
              <a:spcBef>
                <a:spcPts val="0"/>
              </a:spcBef>
              <a:spcAft>
                <a:spcPts val="0"/>
              </a:spcAft>
              <a:buClr>
                <a:schemeClr val="dk2"/>
              </a:buClr>
              <a:buSzPts val="2000"/>
              <a:buFont typeface="DM Sans Medium"/>
              <a:buNone/>
              <a:defRPr sz="2000">
                <a:solidFill>
                  <a:schemeClr val="dk2"/>
                </a:solidFill>
                <a:latin typeface="DM Sans Medium"/>
                <a:ea typeface="DM Sans Medium"/>
                <a:cs typeface="DM Sans Medium"/>
                <a:sym typeface="DM Sans Medium"/>
              </a:defRPr>
            </a:lvl6pPr>
            <a:lvl7pPr lvl="6">
              <a:spcBef>
                <a:spcPts val="0"/>
              </a:spcBef>
              <a:spcAft>
                <a:spcPts val="0"/>
              </a:spcAft>
              <a:buClr>
                <a:schemeClr val="dk2"/>
              </a:buClr>
              <a:buSzPts val="2000"/>
              <a:buFont typeface="DM Sans Medium"/>
              <a:buNone/>
              <a:defRPr sz="2000">
                <a:solidFill>
                  <a:schemeClr val="dk2"/>
                </a:solidFill>
                <a:latin typeface="DM Sans Medium"/>
                <a:ea typeface="DM Sans Medium"/>
                <a:cs typeface="DM Sans Medium"/>
                <a:sym typeface="DM Sans Medium"/>
              </a:defRPr>
            </a:lvl7pPr>
            <a:lvl8pPr lvl="7">
              <a:spcBef>
                <a:spcPts val="0"/>
              </a:spcBef>
              <a:spcAft>
                <a:spcPts val="0"/>
              </a:spcAft>
              <a:buClr>
                <a:schemeClr val="dk2"/>
              </a:buClr>
              <a:buSzPts val="2000"/>
              <a:buFont typeface="DM Sans Medium"/>
              <a:buNone/>
              <a:defRPr sz="2000">
                <a:solidFill>
                  <a:schemeClr val="dk2"/>
                </a:solidFill>
                <a:latin typeface="DM Sans Medium"/>
                <a:ea typeface="DM Sans Medium"/>
                <a:cs typeface="DM Sans Medium"/>
                <a:sym typeface="DM Sans Medium"/>
              </a:defRPr>
            </a:lvl8pPr>
            <a:lvl9pPr lvl="8">
              <a:spcBef>
                <a:spcPts val="0"/>
              </a:spcBef>
              <a:spcAft>
                <a:spcPts val="0"/>
              </a:spcAft>
              <a:buClr>
                <a:schemeClr val="dk2"/>
              </a:buClr>
              <a:buSzPts val="2000"/>
              <a:buFont typeface="DM Sans Medium"/>
              <a:buNone/>
              <a:defRPr sz="2000">
                <a:solidFill>
                  <a:schemeClr val="dk2"/>
                </a:solidFill>
                <a:latin typeface="DM Sans Medium"/>
                <a:ea typeface="DM Sans Medium"/>
                <a:cs typeface="DM Sans Medium"/>
                <a:sym typeface="DM Sans Medium"/>
              </a:defRPr>
            </a:lvl9pPr>
          </a:lstStyle>
          <a:p>
            <a:endParaRPr/>
          </a:p>
        </p:txBody>
      </p:sp>
      <p:sp>
        <p:nvSpPr>
          <p:cNvPr id="242" name="Google Shape;242;p31"/>
          <p:cNvSpPr txBox="1">
            <a:spLocks noGrp="1"/>
          </p:cNvSpPr>
          <p:nvPr>
            <p:ph type="title"/>
          </p:nvPr>
        </p:nvSpPr>
        <p:spPr>
          <a:xfrm>
            <a:off x="4745850" y="125600"/>
            <a:ext cx="4224300" cy="1662300"/>
          </a:xfrm>
          <a:prstGeom prst="rect">
            <a:avLst/>
          </a:prstGeom>
        </p:spPr>
        <p:txBody>
          <a:bodyPr spcFirstLastPara="1" wrap="square" lIns="91425" tIns="91425" rIns="91425" bIns="91425" anchor="t" anchorCtr="0">
            <a:noAutofit/>
          </a:bodyPr>
          <a:lstStyle>
            <a:lvl1pPr lvl="0">
              <a:spcBef>
                <a:spcPts val="0"/>
              </a:spcBef>
              <a:spcAft>
                <a:spcPts val="0"/>
              </a:spcAft>
              <a:buClr>
                <a:schemeClr val="lt1"/>
              </a:buClr>
              <a:buSzPts val="6000"/>
              <a:buNone/>
              <a:defRPr sz="6000">
                <a:solidFill>
                  <a:schemeClr val="lt1"/>
                </a:solidFill>
              </a:defRPr>
            </a:lvl1pPr>
            <a:lvl2pPr lvl="1">
              <a:spcBef>
                <a:spcPts val="0"/>
              </a:spcBef>
              <a:spcAft>
                <a:spcPts val="0"/>
              </a:spcAft>
              <a:buClr>
                <a:schemeClr val="lt1"/>
              </a:buClr>
              <a:buSzPts val="6000"/>
              <a:buNone/>
              <a:defRPr sz="6000">
                <a:solidFill>
                  <a:schemeClr val="lt1"/>
                </a:solidFill>
              </a:defRPr>
            </a:lvl2pPr>
            <a:lvl3pPr lvl="2">
              <a:spcBef>
                <a:spcPts val="0"/>
              </a:spcBef>
              <a:spcAft>
                <a:spcPts val="0"/>
              </a:spcAft>
              <a:buClr>
                <a:schemeClr val="lt1"/>
              </a:buClr>
              <a:buSzPts val="6000"/>
              <a:buNone/>
              <a:defRPr sz="6000">
                <a:solidFill>
                  <a:schemeClr val="lt1"/>
                </a:solidFill>
              </a:defRPr>
            </a:lvl3pPr>
            <a:lvl4pPr lvl="3">
              <a:spcBef>
                <a:spcPts val="0"/>
              </a:spcBef>
              <a:spcAft>
                <a:spcPts val="0"/>
              </a:spcAft>
              <a:buClr>
                <a:schemeClr val="lt1"/>
              </a:buClr>
              <a:buSzPts val="6000"/>
              <a:buNone/>
              <a:defRPr sz="6000">
                <a:solidFill>
                  <a:schemeClr val="lt1"/>
                </a:solidFill>
              </a:defRPr>
            </a:lvl4pPr>
            <a:lvl5pPr lvl="4">
              <a:spcBef>
                <a:spcPts val="0"/>
              </a:spcBef>
              <a:spcAft>
                <a:spcPts val="0"/>
              </a:spcAft>
              <a:buClr>
                <a:schemeClr val="lt1"/>
              </a:buClr>
              <a:buSzPts val="6000"/>
              <a:buNone/>
              <a:defRPr sz="6000">
                <a:solidFill>
                  <a:schemeClr val="lt1"/>
                </a:solidFill>
              </a:defRPr>
            </a:lvl5pPr>
            <a:lvl6pPr lvl="5">
              <a:spcBef>
                <a:spcPts val="0"/>
              </a:spcBef>
              <a:spcAft>
                <a:spcPts val="0"/>
              </a:spcAft>
              <a:buClr>
                <a:schemeClr val="lt1"/>
              </a:buClr>
              <a:buSzPts val="6000"/>
              <a:buNone/>
              <a:defRPr sz="6000">
                <a:solidFill>
                  <a:schemeClr val="lt1"/>
                </a:solidFill>
              </a:defRPr>
            </a:lvl6pPr>
            <a:lvl7pPr lvl="6">
              <a:spcBef>
                <a:spcPts val="0"/>
              </a:spcBef>
              <a:spcAft>
                <a:spcPts val="0"/>
              </a:spcAft>
              <a:buClr>
                <a:schemeClr val="lt1"/>
              </a:buClr>
              <a:buSzPts val="6000"/>
              <a:buNone/>
              <a:defRPr sz="6000">
                <a:solidFill>
                  <a:schemeClr val="lt1"/>
                </a:solidFill>
              </a:defRPr>
            </a:lvl7pPr>
            <a:lvl8pPr lvl="7">
              <a:spcBef>
                <a:spcPts val="0"/>
              </a:spcBef>
              <a:spcAft>
                <a:spcPts val="0"/>
              </a:spcAft>
              <a:buClr>
                <a:schemeClr val="lt1"/>
              </a:buClr>
              <a:buSzPts val="6000"/>
              <a:buNone/>
              <a:defRPr sz="6000">
                <a:solidFill>
                  <a:schemeClr val="lt1"/>
                </a:solidFill>
              </a:defRPr>
            </a:lvl8pPr>
            <a:lvl9pPr lvl="8">
              <a:spcBef>
                <a:spcPts val="0"/>
              </a:spcBef>
              <a:spcAft>
                <a:spcPts val="0"/>
              </a:spcAft>
              <a:buClr>
                <a:schemeClr val="lt1"/>
              </a:buClr>
              <a:buSzPts val="6000"/>
              <a:buNone/>
              <a:defRPr sz="6000">
                <a:solidFill>
                  <a:schemeClr val="lt1"/>
                </a:solidFill>
              </a:defRPr>
            </a:lvl9pPr>
          </a:lstStyle>
          <a:p>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ection header">
  <p:cSld name="CUSTOM_15">
    <p:bg>
      <p:bgPr>
        <a:solidFill>
          <a:schemeClr val="dk1"/>
        </a:solidFill>
        <a:effectLst/>
      </p:bgPr>
    </p:bg>
    <p:spTree>
      <p:nvGrpSpPr>
        <p:cNvPr id="1" name="Shape 243"/>
        <p:cNvGrpSpPr/>
        <p:nvPr/>
      </p:nvGrpSpPr>
      <p:grpSpPr>
        <a:xfrm>
          <a:off x="0" y="0"/>
          <a:ext cx="0" cy="0"/>
          <a:chOff x="0" y="0"/>
          <a:chExt cx="0" cy="0"/>
        </a:xfrm>
      </p:grpSpPr>
      <p:graphicFrame>
        <p:nvGraphicFramePr>
          <p:cNvPr id="244" name="Google Shape;244;p32"/>
          <p:cNvGraphicFramePr/>
          <p:nvPr/>
        </p:nvGraphicFramePr>
        <p:xfrm>
          <a:off x="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245" name="Google Shape;245;p32"/>
          <p:cNvSpPr txBox="1">
            <a:spLocks noGrp="1"/>
          </p:cNvSpPr>
          <p:nvPr>
            <p:ph type="title"/>
          </p:nvPr>
        </p:nvSpPr>
        <p:spPr>
          <a:xfrm>
            <a:off x="175800" y="125600"/>
            <a:ext cx="5975100" cy="1662300"/>
          </a:xfrm>
          <a:prstGeom prst="rect">
            <a:avLst/>
          </a:prstGeom>
        </p:spPr>
        <p:txBody>
          <a:bodyPr spcFirstLastPara="1" wrap="square" lIns="91425" tIns="91425" rIns="91425" bIns="91425" anchor="t" anchorCtr="0">
            <a:noAutofit/>
          </a:bodyPr>
          <a:lstStyle>
            <a:lvl1pPr lvl="0">
              <a:spcBef>
                <a:spcPts val="0"/>
              </a:spcBef>
              <a:spcAft>
                <a:spcPts val="0"/>
              </a:spcAft>
              <a:buClr>
                <a:schemeClr val="lt1"/>
              </a:buClr>
              <a:buSzPts val="6000"/>
              <a:buNone/>
              <a:defRPr sz="6000">
                <a:solidFill>
                  <a:schemeClr val="lt1"/>
                </a:solidFill>
              </a:defRPr>
            </a:lvl1pPr>
            <a:lvl2pPr lvl="1">
              <a:spcBef>
                <a:spcPts val="0"/>
              </a:spcBef>
              <a:spcAft>
                <a:spcPts val="0"/>
              </a:spcAft>
              <a:buSzPts val="6000"/>
              <a:buNone/>
              <a:defRPr sz="6000"/>
            </a:lvl2pPr>
            <a:lvl3pPr lvl="2">
              <a:spcBef>
                <a:spcPts val="0"/>
              </a:spcBef>
              <a:spcAft>
                <a:spcPts val="0"/>
              </a:spcAft>
              <a:buSzPts val="6000"/>
              <a:buNone/>
              <a:defRPr sz="6000"/>
            </a:lvl3pPr>
            <a:lvl4pPr lvl="3">
              <a:spcBef>
                <a:spcPts val="0"/>
              </a:spcBef>
              <a:spcAft>
                <a:spcPts val="0"/>
              </a:spcAft>
              <a:buSzPts val="6000"/>
              <a:buNone/>
              <a:defRPr sz="6000"/>
            </a:lvl4pPr>
            <a:lvl5pPr lvl="4">
              <a:spcBef>
                <a:spcPts val="0"/>
              </a:spcBef>
              <a:spcAft>
                <a:spcPts val="0"/>
              </a:spcAft>
              <a:buSzPts val="6000"/>
              <a:buNone/>
              <a:defRPr sz="6000"/>
            </a:lvl5pPr>
            <a:lvl6pPr lvl="5">
              <a:spcBef>
                <a:spcPts val="0"/>
              </a:spcBef>
              <a:spcAft>
                <a:spcPts val="0"/>
              </a:spcAft>
              <a:buSzPts val="6000"/>
              <a:buNone/>
              <a:defRPr sz="6000"/>
            </a:lvl6pPr>
            <a:lvl7pPr lvl="6">
              <a:spcBef>
                <a:spcPts val="0"/>
              </a:spcBef>
              <a:spcAft>
                <a:spcPts val="0"/>
              </a:spcAft>
              <a:buSzPts val="6000"/>
              <a:buNone/>
              <a:defRPr sz="6000"/>
            </a:lvl7pPr>
            <a:lvl8pPr lvl="7">
              <a:spcBef>
                <a:spcPts val="0"/>
              </a:spcBef>
              <a:spcAft>
                <a:spcPts val="0"/>
              </a:spcAft>
              <a:buSzPts val="6000"/>
              <a:buNone/>
              <a:defRPr sz="6000"/>
            </a:lvl8pPr>
            <a:lvl9pPr lvl="8">
              <a:spcBef>
                <a:spcPts val="0"/>
              </a:spcBef>
              <a:spcAft>
                <a:spcPts val="0"/>
              </a:spcAft>
              <a:buSzPts val="6000"/>
              <a:buNone/>
              <a:defRPr sz="6000"/>
            </a:lvl9pPr>
          </a:lstStyle>
          <a:p>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and body">
  <p:cSld name="CUSTOM_16">
    <p:spTree>
      <p:nvGrpSpPr>
        <p:cNvPr id="1" name="Shape 246"/>
        <p:cNvGrpSpPr/>
        <p:nvPr/>
      </p:nvGrpSpPr>
      <p:grpSpPr>
        <a:xfrm>
          <a:off x="0" y="0"/>
          <a:ext cx="0" cy="0"/>
          <a:chOff x="0" y="0"/>
          <a:chExt cx="0" cy="0"/>
        </a:xfrm>
      </p:grpSpPr>
      <p:sp>
        <p:nvSpPr>
          <p:cNvPr id="247" name="Google Shape;247;p33"/>
          <p:cNvSpPr txBox="1">
            <a:spLocks noGrp="1"/>
          </p:cNvSpPr>
          <p:nvPr>
            <p:ph type="sldNum" idx="12"/>
          </p:nvPr>
        </p:nvSpPr>
        <p:spPr>
          <a:xfrm>
            <a:off x="8653375" y="4829350"/>
            <a:ext cx="490500" cy="3117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graphicFrame>
        <p:nvGraphicFramePr>
          <p:cNvPr id="248" name="Google Shape;248;p33"/>
          <p:cNvGraphicFramePr/>
          <p:nvPr/>
        </p:nvGraphicFramePr>
        <p:xfrm>
          <a:off x="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249" name="Google Shape;249;p33"/>
          <p:cNvSpPr txBox="1">
            <a:spLocks noGrp="1"/>
          </p:cNvSpPr>
          <p:nvPr>
            <p:ph type="title"/>
          </p:nvPr>
        </p:nvSpPr>
        <p:spPr>
          <a:xfrm>
            <a:off x="175800" y="125600"/>
            <a:ext cx="4224300" cy="1662300"/>
          </a:xfrm>
          <a:prstGeom prst="rect">
            <a:avLst/>
          </a:prstGeom>
        </p:spPr>
        <p:txBody>
          <a:bodyPr spcFirstLastPara="1" wrap="square" lIns="91425" tIns="91425" rIns="91425" bIns="91425" anchor="t" anchorCtr="0">
            <a:noAutofit/>
          </a:bodyPr>
          <a:lstStyle>
            <a:lvl1pPr lvl="0">
              <a:spcBef>
                <a:spcPts val="0"/>
              </a:spcBef>
              <a:spcAft>
                <a:spcPts val="0"/>
              </a:spcAft>
              <a:buSzPts val="6000"/>
              <a:buNone/>
              <a:defRPr sz="6000"/>
            </a:lvl1pPr>
            <a:lvl2pPr lvl="1">
              <a:spcBef>
                <a:spcPts val="0"/>
              </a:spcBef>
              <a:spcAft>
                <a:spcPts val="0"/>
              </a:spcAft>
              <a:buClr>
                <a:schemeClr val="dk1"/>
              </a:buClr>
              <a:buSzPts val="6000"/>
              <a:buNone/>
              <a:defRPr sz="6000">
                <a:solidFill>
                  <a:schemeClr val="dk1"/>
                </a:solidFill>
              </a:defRPr>
            </a:lvl2pPr>
            <a:lvl3pPr lvl="2">
              <a:spcBef>
                <a:spcPts val="0"/>
              </a:spcBef>
              <a:spcAft>
                <a:spcPts val="0"/>
              </a:spcAft>
              <a:buClr>
                <a:schemeClr val="dk1"/>
              </a:buClr>
              <a:buSzPts val="6000"/>
              <a:buNone/>
              <a:defRPr sz="6000">
                <a:solidFill>
                  <a:schemeClr val="dk1"/>
                </a:solidFill>
              </a:defRPr>
            </a:lvl3pPr>
            <a:lvl4pPr lvl="3">
              <a:spcBef>
                <a:spcPts val="0"/>
              </a:spcBef>
              <a:spcAft>
                <a:spcPts val="0"/>
              </a:spcAft>
              <a:buClr>
                <a:schemeClr val="dk1"/>
              </a:buClr>
              <a:buSzPts val="6000"/>
              <a:buNone/>
              <a:defRPr sz="6000">
                <a:solidFill>
                  <a:schemeClr val="dk1"/>
                </a:solidFill>
              </a:defRPr>
            </a:lvl4pPr>
            <a:lvl5pPr lvl="4">
              <a:spcBef>
                <a:spcPts val="0"/>
              </a:spcBef>
              <a:spcAft>
                <a:spcPts val="0"/>
              </a:spcAft>
              <a:buClr>
                <a:schemeClr val="dk1"/>
              </a:buClr>
              <a:buSzPts val="6000"/>
              <a:buNone/>
              <a:defRPr sz="6000">
                <a:solidFill>
                  <a:schemeClr val="dk1"/>
                </a:solidFill>
              </a:defRPr>
            </a:lvl5pPr>
            <a:lvl6pPr lvl="5">
              <a:spcBef>
                <a:spcPts val="0"/>
              </a:spcBef>
              <a:spcAft>
                <a:spcPts val="0"/>
              </a:spcAft>
              <a:buClr>
                <a:schemeClr val="dk1"/>
              </a:buClr>
              <a:buSzPts val="6000"/>
              <a:buNone/>
              <a:defRPr sz="6000">
                <a:solidFill>
                  <a:schemeClr val="dk1"/>
                </a:solidFill>
              </a:defRPr>
            </a:lvl6pPr>
            <a:lvl7pPr lvl="6">
              <a:spcBef>
                <a:spcPts val="0"/>
              </a:spcBef>
              <a:spcAft>
                <a:spcPts val="0"/>
              </a:spcAft>
              <a:buClr>
                <a:schemeClr val="dk1"/>
              </a:buClr>
              <a:buSzPts val="6000"/>
              <a:buNone/>
              <a:defRPr sz="6000">
                <a:solidFill>
                  <a:schemeClr val="dk1"/>
                </a:solidFill>
              </a:defRPr>
            </a:lvl7pPr>
            <a:lvl8pPr lvl="7">
              <a:spcBef>
                <a:spcPts val="0"/>
              </a:spcBef>
              <a:spcAft>
                <a:spcPts val="0"/>
              </a:spcAft>
              <a:buClr>
                <a:schemeClr val="dk1"/>
              </a:buClr>
              <a:buSzPts val="6000"/>
              <a:buNone/>
              <a:defRPr sz="6000">
                <a:solidFill>
                  <a:schemeClr val="dk1"/>
                </a:solidFill>
              </a:defRPr>
            </a:lvl8pPr>
            <a:lvl9pPr lvl="8">
              <a:spcBef>
                <a:spcPts val="0"/>
              </a:spcBef>
              <a:spcAft>
                <a:spcPts val="0"/>
              </a:spcAft>
              <a:buClr>
                <a:schemeClr val="dk1"/>
              </a:buClr>
              <a:buSzPts val="6000"/>
              <a:buNone/>
              <a:defRPr sz="6000">
                <a:solidFill>
                  <a:schemeClr val="dk1"/>
                </a:solidFill>
              </a:defRPr>
            </a:lvl9pPr>
          </a:lstStyle>
          <a:p>
            <a:endParaRPr/>
          </a:p>
        </p:txBody>
      </p:sp>
      <p:sp>
        <p:nvSpPr>
          <p:cNvPr id="250" name="Google Shape;250;p33"/>
          <p:cNvSpPr txBox="1">
            <a:spLocks noGrp="1"/>
          </p:cNvSpPr>
          <p:nvPr>
            <p:ph type="body" idx="1"/>
          </p:nvPr>
        </p:nvSpPr>
        <p:spPr>
          <a:xfrm>
            <a:off x="175800" y="2457450"/>
            <a:ext cx="4224300" cy="20433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1pPr>
            <a:lvl2pPr marL="914400" lvl="1"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2pPr>
            <a:lvl3pPr marL="1371600" lvl="2"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3pPr>
            <a:lvl4pPr marL="1828800" lvl="3"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4pPr>
            <a:lvl5pPr marL="2286000" lvl="4"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5pPr>
            <a:lvl6pPr marL="2743200" lvl="5"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6pPr>
            <a:lvl7pPr marL="3200400" lvl="6"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7pPr>
            <a:lvl8pPr marL="3657600" lvl="7"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8pPr>
            <a:lvl9pPr marL="4114800" lvl="8" indent="-342900">
              <a:spcBef>
                <a:spcPts val="0"/>
              </a:spcBef>
              <a:spcAft>
                <a:spcPts val="0"/>
              </a:spcAft>
              <a:buSzPts val="1800"/>
              <a:buFont typeface="Merriweather Light"/>
              <a:buChar char="■"/>
              <a:defRPr sz="1800">
                <a:latin typeface="Merriweather Light"/>
                <a:ea typeface="Merriweather Light"/>
                <a:cs typeface="Merriweather Light"/>
                <a:sym typeface="Merriweather Light"/>
              </a:defRPr>
            </a:lvl9pPr>
          </a:lstStyle>
          <a:p>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two columns">
  <p:cSld name="CUSTOM_17">
    <p:spTree>
      <p:nvGrpSpPr>
        <p:cNvPr id="1" name="Shape 251"/>
        <p:cNvGrpSpPr/>
        <p:nvPr/>
      </p:nvGrpSpPr>
      <p:grpSpPr>
        <a:xfrm>
          <a:off x="0" y="0"/>
          <a:ext cx="0" cy="0"/>
          <a:chOff x="0" y="0"/>
          <a:chExt cx="0" cy="0"/>
        </a:xfrm>
      </p:grpSpPr>
      <p:sp>
        <p:nvSpPr>
          <p:cNvPr id="252" name="Google Shape;252;p34"/>
          <p:cNvSpPr txBox="1">
            <a:spLocks noGrp="1"/>
          </p:cNvSpPr>
          <p:nvPr>
            <p:ph type="sldNum" idx="12"/>
          </p:nvPr>
        </p:nvSpPr>
        <p:spPr>
          <a:xfrm>
            <a:off x="8653375" y="4829350"/>
            <a:ext cx="490500" cy="3117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graphicFrame>
        <p:nvGraphicFramePr>
          <p:cNvPr id="253" name="Google Shape;253;p34"/>
          <p:cNvGraphicFramePr/>
          <p:nvPr/>
        </p:nvGraphicFramePr>
        <p:xfrm>
          <a:off x="4572000" y="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aphicFrame>
        <p:nvGraphicFramePr>
          <p:cNvPr id="254" name="Google Shape;254;p34"/>
          <p:cNvGraphicFramePr/>
          <p:nvPr/>
        </p:nvGraphicFramePr>
        <p:xfrm>
          <a:off x="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255" name="Google Shape;255;p34"/>
          <p:cNvSpPr/>
          <p:nvPr/>
        </p:nvSpPr>
        <p:spPr>
          <a:xfrm>
            <a:off x="0" y="2571700"/>
            <a:ext cx="9144000" cy="2571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56" name="Google Shape;256;p34"/>
          <p:cNvSpPr/>
          <p:nvPr/>
        </p:nvSpPr>
        <p:spPr>
          <a:xfrm>
            <a:off x="1100" y="2571700"/>
            <a:ext cx="2295600" cy="2571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57" name="Google Shape;257;p34"/>
          <p:cNvSpPr/>
          <p:nvPr/>
        </p:nvSpPr>
        <p:spPr>
          <a:xfrm>
            <a:off x="2296700" y="2571000"/>
            <a:ext cx="2265600" cy="2571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58" name="Google Shape;258;p34"/>
          <p:cNvSpPr/>
          <p:nvPr/>
        </p:nvSpPr>
        <p:spPr>
          <a:xfrm>
            <a:off x="4562300" y="2571000"/>
            <a:ext cx="2295600" cy="2571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59" name="Google Shape;259;p34"/>
          <p:cNvSpPr txBox="1">
            <a:spLocks noGrp="1"/>
          </p:cNvSpPr>
          <p:nvPr>
            <p:ph type="title"/>
          </p:nvPr>
        </p:nvSpPr>
        <p:spPr>
          <a:xfrm>
            <a:off x="175800" y="125600"/>
            <a:ext cx="8396700" cy="1662300"/>
          </a:xfrm>
          <a:prstGeom prst="rect">
            <a:avLst/>
          </a:prstGeom>
        </p:spPr>
        <p:txBody>
          <a:bodyPr spcFirstLastPara="1" wrap="square" lIns="91425" tIns="91425" rIns="91425" bIns="91425" anchor="t" anchorCtr="0">
            <a:noAutofit/>
          </a:bodyPr>
          <a:lstStyle>
            <a:lvl1pPr lvl="0">
              <a:spcBef>
                <a:spcPts val="0"/>
              </a:spcBef>
              <a:spcAft>
                <a:spcPts val="0"/>
              </a:spcAft>
              <a:buSzPts val="6000"/>
              <a:buNone/>
              <a:defRPr sz="6000"/>
            </a:lvl1pPr>
            <a:lvl2pPr lvl="1">
              <a:spcBef>
                <a:spcPts val="0"/>
              </a:spcBef>
              <a:spcAft>
                <a:spcPts val="0"/>
              </a:spcAft>
              <a:buClr>
                <a:schemeClr val="dk1"/>
              </a:buClr>
              <a:buSzPts val="6000"/>
              <a:buNone/>
              <a:defRPr sz="6000">
                <a:solidFill>
                  <a:schemeClr val="dk1"/>
                </a:solidFill>
              </a:defRPr>
            </a:lvl2pPr>
            <a:lvl3pPr lvl="2">
              <a:spcBef>
                <a:spcPts val="0"/>
              </a:spcBef>
              <a:spcAft>
                <a:spcPts val="0"/>
              </a:spcAft>
              <a:buClr>
                <a:schemeClr val="dk1"/>
              </a:buClr>
              <a:buSzPts val="6000"/>
              <a:buNone/>
              <a:defRPr sz="6000">
                <a:solidFill>
                  <a:schemeClr val="dk1"/>
                </a:solidFill>
              </a:defRPr>
            </a:lvl3pPr>
            <a:lvl4pPr lvl="3">
              <a:spcBef>
                <a:spcPts val="0"/>
              </a:spcBef>
              <a:spcAft>
                <a:spcPts val="0"/>
              </a:spcAft>
              <a:buClr>
                <a:schemeClr val="dk1"/>
              </a:buClr>
              <a:buSzPts val="6000"/>
              <a:buNone/>
              <a:defRPr sz="6000">
                <a:solidFill>
                  <a:schemeClr val="dk1"/>
                </a:solidFill>
              </a:defRPr>
            </a:lvl4pPr>
            <a:lvl5pPr lvl="4">
              <a:spcBef>
                <a:spcPts val="0"/>
              </a:spcBef>
              <a:spcAft>
                <a:spcPts val="0"/>
              </a:spcAft>
              <a:buClr>
                <a:schemeClr val="dk1"/>
              </a:buClr>
              <a:buSzPts val="6000"/>
              <a:buNone/>
              <a:defRPr sz="6000">
                <a:solidFill>
                  <a:schemeClr val="dk1"/>
                </a:solidFill>
              </a:defRPr>
            </a:lvl5pPr>
            <a:lvl6pPr lvl="5">
              <a:spcBef>
                <a:spcPts val="0"/>
              </a:spcBef>
              <a:spcAft>
                <a:spcPts val="0"/>
              </a:spcAft>
              <a:buClr>
                <a:schemeClr val="dk1"/>
              </a:buClr>
              <a:buSzPts val="6000"/>
              <a:buNone/>
              <a:defRPr sz="6000">
                <a:solidFill>
                  <a:schemeClr val="dk1"/>
                </a:solidFill>
              </a:defRPr>
            </a:lvl6pPr>
            <a:lvl7pPr lvl="6">
              <a:spcBef>
                <a:spcPts val="0"/>
              </a:spcBef>
              <a:spcAft>
                <a:spcPts val="0"/>
              </a:spcAft>
              <a:buClr>
                <a:schemeClr val="dk1"/>
              </a:buClr>
              <a:buSzPts val="6000"/>
              <a:buNone/>
              <a:defRPr sz="6000">
                <a:solidFill>
                  <a:schemeClr val="dk1"/>
                </a:solidFill>
              </a:defRPr>
            </a:lvl7pPr>
            <a:lvl8pPr lvl="7">
              <a:spcBef>
                <a:spcPts val="0"/>
              </a:spcBef>
              <a:spcAft>
                <a:spcPts val="0"/>
              </a:spcAft>
              <a:buClr>
                <a:schemeClr val="dk1"/>
              </a:buClr>
              <a:buSzPts val="6000"/>
              <a:buNone/>
              <a:defRPr sz="6000">
                <a:solidFill>
                  <a:schemeClr val="dk1"/>
                </a:solidFill>
              </a:defRPr>
            </a:lvl8pPr>
            <a:lvl9pPr lvl="8">
              <a:spcBef>
                <a:spcPts val="0"/>
              </a:spcBef>
              <a:spcAft>
                <a:spcPts val="0"/>
              </a:spcAft>
              <a:buClr>
                <a:schemeClr val="dk1"/>
              </a:buClr>
              <a:buSzPts val="6000"/>
              <a:buNone/>
              <a:defRPr sz="6000">
                <a:solidFill>
                  <a:schemeClr val="dk1"/>
                </a:solidFill>
              </a:defRPr>
            </a:lvl9pPr>
          </a:lstStyle>
          <a:p>
            <a:endParaRPr/>
          </a:p>
        </p:txBody>
      </p:sp>
      <p:sp>
        <p:nvSpPr>
          <p:cNvPr id="260" name="Google Shape;260;p34"/>
          <p:cNvSpPr txBox="1">
            <a:spLocks noGrp="1"/>
          </p:cNvSpPr>
          <p:nvPr>
            <p:ph type="body" idx="1"/>
          </p:nvPr>
        </p:nvSpPr>
        <p:spPr>
          <a:xfrm>
            <a:off x="162150" y="2696700"/>
            <a:ext cx="1929300" cy="23139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
        <p:nvSpPr>
          <p:cNvPr id="261" name="Google Shape;261;p34"/>
          <p:cNvSpPr txBox="1">
            <a:spLocks noGrp="1"/>
          </p:cNvSpPr>
          <p:nvPr>
            <p:ph type="body" idx="2"/>
          </p:nvPr>
        </p:nvSpPr>
        <p:spPr>
          <a:xfrm>
            <a:off x="2469700" y="2696700"/>
            <a:ext cx="1929300" cy="23139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only">
  <p:cSld name="CUSTOM_18">
    <p:spTree>
      <p:nvGrpSpPr>
        <p:cNvPr id="1" name="Shape 262"/>
        <p:cNvGrpSpPr/>
        <p:nvPr/>
      </p:nvGrpSpPr>
      <p:grpSpPr>
        <a:xfrm>
          <a:off x="0" y="0"/>
          <a:ext cx="0" cy="0"/>
          <a:chOff x="0" y="0"/>
          <a:chExt cx="0" cy="0"/>
        </a:xfrm>
      </p:grpSpPr>
      <p:sp>
        <p:nvSpPr>
          <p:cNvPr id="263" name="Google Shape;263;p35"/>
          <p:cNvSpPr txBox="1">
            <a:spLocks noGrp="1"/>
          </p:cNvSpPr>
          <p:nvPr>
            <p:ph type="sldNum" idx="12"/>
          </p:nvPr>
        </p:nvSpPr>
        <p:spPr>
          <a:xfrm>
            <a:off x="8653375" y="4829350"/>
            <a:ext cx="490500" cy="3117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graphicFrame>
        <p:nvGraphicFramePr>
          <p:cNvPr id="264" name="Google Shape;264;p35"/>
          <p:cNvGraphicFramePr/>
          <p:nvPr/>
        </p:nvGraphicFramePr>
        <p:xfrm>
          <a:off x="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265" name="Google Shape;265;p35"/>
          <p:cNvSpPr txBox="1">
            <a:spLocks noGrp="1"/>
          </p:cNvSpPr>
          <p:nvPr>
            <p:ph type="title"/>
          </p:nvPr>
        </p:nvSpPr>
        <p:spPr>
          <a:xfrm>
            <a:off x="175800" y="125600"/>
            <a:ext cx="4224300" cy="1662300"/>
          </a:xfrm>
          <a:prstGeom prst="rect">
            <a:avLst/>
          </a:prstGeom>
        </p:spPr>
        <p:txBody>
          <a:bodyPr spcFirstLastPara="1" wrap="square" lIns="91425" tIns="91425" rIns="91425" bIns="91425" anchor="t" anchorCtr="0">
            <a:noAutofit/>
          </a:bodyPr>
          <a:lstStyle>
            <a:lvl1pPr lvl="0">
              <a:spcBef>
                <a:spcPts val="0"/>
              </a:spcBef>
              <a:spcAft>
                <a:spcPts val="0"/>
              </a:spcAft>
              <a:buSzPts val="6000"/>
              <a:buNone/>
              <a:defRPr sz="6000"/>
            </a:lvl1pPr>
            <a:lvl2pPr lvl="1">
              <a:spcBef>
                <a:spcPts val="0"/>
              </a:spcBef>
              <a:spcAft>
                <a:spcPts val="0"/>
              </a:spcAft>
              <a:buClr>
                <a:schemeClr val="dk1"/>
              </a:buClr>
              <a:buSzPts val="6000"/>
              <a:buNone/>
              <a:defRPr sz="6000">
                <a:solidFill>
                  <a:schemeClr val="dk1"/>
                </a:solidFill>
              </a:defRPr>
            </a:lvl2pPr>
            <a:lvl3pPr lvl="2">
              <a:spcBef>
                <a:spcPts val="0"/>
              </a:spcBef>
              <a:spcAft>
                <a:spcPts val="0"/>
              </a:spcAft>
              <a:buClr>
                <a:schemeClr val="dk1"/>
              </a:buClr>
              <a:buSzPts val="6000"/>
              <a:buNone/>
              <a:defRPr sz="6000">
                <a:solidFill>
                  <a:schemeClr val="dk1"/>
                </a:solidFill>
              </a:defRPr>
            </a:lvl3pPr>
            <a:lvl4pPr lvl="3">
              <a:spcBef>
                <a:spcPts val="0"/>
              </a:spcBef>
              <a:spcAft>
                <a:spcPts val="0"/>
              </a:spcAft>
              <a:buClr>
                <a:schemeClr val="dk1"/>
              </a:buClr>
              <a:buSzPts val="6000"/>
              <a:buNone/>
              <a:defRPr sz="6000">
                <a:solidFill>
                  <a:schemeClr val="dk1"/>
                </a:solidFill>
              </a:defRPr>
            </a:lvl4pPr>
            <a:lvl5pPr lvl="4">
              <a:spcBef>
                <a:spcPts val="0"/>
              </a:spcBef>
              <a:spcAft>
                <a:spcPts val="0"/>
              </a:spcAft>
              <a:buClr>
                <a:schemeClr val="dk1"/>
              </a:buClr>
              <a:buSzPts val="6000"/>
              <a:buNone/>
              <a:defRPr sz="6000">
                <a:solidFill>
                  <a:schemeClr val="dk1"/>
                </a:solidFill>
              </a:defRPr>
            </a:lvl5pPr>
            <a:lvl6pPr lvl="5">
              <a:spcBef>
                <a:spcPts val="0"/>
              </a:spcBef>
              <a:spcAft>
                <a:spcPts val="0"/>
              </a:spcAft>
              <a:buClr>
                <a:schemeClr val="dk1"/>
              </a:buClr>
              <a:buSzPts val="6000"/>
              <a:buNone/>
              <a:defRPr sz="6000">
                <a:solidFill>
                  <a:schemeClr val="dk1"/>
                </a:solidFill>
              </a:defRPr>
            </a:lvl6pPr>
            <a:lvl7pPr lvl="6">
              <a:spcBef>
                <a:spcPts val="0"/>
              </a:spcBef>
              <a:spcAft>
                <a:spcPts val="0"/>
              </a:spcAft>
              <a:buClr>
                <a:schemeClr val="dk1"/>
              </a:buClr>
              <a:buSzPts val="6000"/>
              <a:buNone/>
              <a:defRPr sz="6000">
                <a:solidFill>
                  <a:schemeClr val="dk1"/>
                </a:solidFill>
              </a:defRPr>
            </a:lvl7pPr>
            <a:lvl8pPr lvl="7">
              <a:spcBef>
                <a:spcPts val="0"/>
              </a:spcBef>
              <a:spcAft>
                <a:spcPts val="0"/>
              </a:spcAft>
              <a:buClr>
                <a:schemeClr val="dk1"/>
              </a:buClr>
              <a:buSzPts val="6000"/>
              <a:buNone/>
              <a:defRPr sz="6000">
                <a:solidFill>
                  <a:schemeClr val="dk1"/>
                </a:solidFill>
              </a:defRPr>
            </a:lvl8pPr>
            <a:lvl9pPr lvl="8">
              <a:spcBef>
                <a:spcPts val="0"/>
              </a:spcBef>
              <a:spcAft>
                <a:spcPts val="0"/>
              </a:spcAft>
              <a:buClr>
                <a:schemeClr val="dk1"/>
              </a:buClr>
              <a:buSzPts val="6000"/>
              <a:buNone/>
              <a:defRPr sz="6000">
                <a:solidFill>
                  <a:schemeClr val="dk1"/>
                </a:solidFill>
              </a:defRPr>
            </a:lvl9pPr>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Custom one column text">
  <p:cSld name="CUSTOM_19">
    <p:spTree>
      <p:nvGrpSpPr>
        <p:cNvPr id="1" name="Shape 266"/>
        <p:cNvGrpSpPr/>
        <p:nvPr/>
      </p:nvGrpSpPr>
      <p:grpSpPr>
        <a:xfrm>
          <a:off x="0" y="0"/>
          <a:ext cx="0" cy="0"/>
          <a:chOff x="0" y="0"/>
          <a:chExt cx="0" cy="0"/>
        </a:xfrm>
      </p:grpSpPr>
      <p:sp>
        <p:nvSpPr>
          <p:cNvPr id="267" name="Google Shape;267;p36"/>
          <p:cNvSpPr txBox="1">
            <a:spLocks noGrp="1"/>
          </p:cNvSpPr>
          <p:nvPr>
            <p:ph type="sldNum" idx="12"/>
          </p:nvPr>
        </p:nvSpPr>
        <p:spPr>
          <a:xfrm>
            <a:off x="8653375" y="4829350"/>
            <a:ext cx="490500" cy="3117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graphicFrame>
        <p:nvGraphicFramePr>
          <p:cNvPr id="268" name="Google Shape;268;p36"/>
          <p:cNvGraphicFramePr/>
          <p:nvPr/>
        </p:nvGraphicFramePr>
        <p:xfrm>
          <a:off x="0" y="-50"/>
          <a:ext cx="4572000" cy="51436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269" name="Google Shape;269;p36"/>
          <p:cNvSpPr/>
          <p:nvPr/>
        </p:nvSpPr>
        <p:spPr>
          <a:xfrm>
            <a:off x="0" y="2571700"/>
            <a:ext cx="9144000" cy="2571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70" name="Google Shape;270;p36"/>
          <p:cNvSpPr/>
          <p:nvPr/>
        </p:nvSpPr>
        <p:spPr>
          <a:xfrm>
            <a:off x="0" y="1285850"/>
            <a:ext cx="2286000" cy="12861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71" name="Google Shape;271;p36"/>
          <p:cNvSpPr/>
          <p:nvPr/>
        </p:nvSpPr>
        <p:spPr>
          <a:xfrm>
            <a:off x="1100" y="2571700"/>
            <a:ext cx="2295600" cy="2571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72" name="Google Shape;272;p36"/>
          <p:cNvSpPr txBox="1">
            <a:spLocks noGrp="1"/>
          </p:cNvSpPr>
          <p:nvPr>
            <p:ph type="title"/>
          </p:nvPr>
        </p:nvSpPr>
        <p:spPr>
          <a:xfrm>
            <a:off x="175800" y="125600"/>
            <a:ext cx="8396700" cy="1662300"/>
          </a:xfrm>
          <a:prstGeom prst="rect">
            <a:avLst/>
          </a:prstGeom>
        </p:spPr>
        <p:txBody>
          <a:bodyPr spcFirstLastPara="1" wrap="square" lIns="91425" tIns="91425" rIns="91425" bIns="91425" anchor="t" anchorCtr="0">
            <a:noAutofit/>
          </a:bodyPr>
          <a:lstStyle>
            <a:lvl1pPr lvl="0">
              <a:spcBef>
                <a:spcPts val="0"/>
              </a:spcBef>
              <a:spcAft>
                <a:spcPts val="0"/>
              </a:spcAft>
              <a:buSzPts val="6000"/>
              <a:buNone/>
              <a:defRPr sz="6000"/>
            </a:lvl1pPr>
            <a:lvl2pPr lvl="1">
              <a:spcBef>
                <a:spcPts val="0"/>
              </a:spcBef>
              <a:spcAft>
                <a:spcPts val="0"/>
              </a:spcAft>
              <a:buClr>
                <a:schemeClr val="dk1"/>
              </a:buClr>
              <a:buSzPts val="6000"/>
              <a:buNone/>
              <a:defRPr sz="6000">
                <a:solidFill>
                  <a:schemeClr val="dk1"/>
                </a:solidFill>
              </a:defRPr>
            </a:lvl2pPr>
            <a:lvl3pPr lvl="2">
              <a:spcBef>
                <a:spcPts val="0"/>
              </a:spcBef>
              <a:spcAft>
                <a:spcPts val="0"/>
              </a:spcAft>
              <a:buClr>
                <a:schemeClr val="dk1"/>
              </a:buClr>
              <a:buSzPts val="6000"/>
              <a:buNone/>
              <a:defRPr sz="6000">
                <a:solidFill>
                  <a:schemeClr val="dk1"/>
                </a:solidFill>
              </a:defRPr>
            </a:lvl3pPr>
            <a:lvl4pPr lvl="3">
              <a:spcBef>
                <a:spcPts val="0"/>
              </a:spcBef>
              <a:spcAft>
                <a:spcPts val="0"/>
              </a:spcAft>
              <a:buClr>
                <a:schemeClr val="dk1"/>
              </a:buClr>
              <a:buSzPts val="6000"/>
              <a:buNone/>
              <a:defRPr sz="6000">
                <a:solidFill>
                  <a:schemeClr val="dk1"/>
                </a:solidFill>
              </a:defRPr>
            </a:lvl4pPr>
            <a:lvl5pPr lvl="4">
              <a:spcBef>
                <a:spcPts val="0"/>
              </a:spcBef>
              <a:spcAft>
                <a:spcPts val="0"/>
              </a:spcAft>
              <a:buClr>
                <a:schemeClr val="dk1"/>
              </a:buClr>
              <a:buSzPts val="6000"/>
              <a:buNone/>
              <a:defRPr sz="6000">
                <a:solidFill>
                  <a:schemeClr val="dk1"/>
                </a:solidFill>
              </a:defRPr>
            </a:lvl5pPr>
            <a:lvl6pPr lvl="5">
              <a:spcBef>
                <a:spcPts val="0"/>
              </a:spcBef>
              <a:spcAft>
                <a:spcPts val="0"/>
              </a:spcAft>
              <a:buClr>
                <a:schemeClr val="dk1"/>
              </a:buClr>
              <a:buSzPts val="6000"/>
              <a:buNone/>
              <a:defRPr sz="6000">
                <a:solidFill>
                  <a:schemeClr val="dk1"/>
                </a:solidFill>
              </a:defRPr>
            </a:lvl6pPr>
            <a:lvl7pPr lvl="6">
              <a:spcBef>
                <a:spcPts val="0"/>
              </a:spcBef>
              <a:spcAft>
                <a:spcPts val="0"/>
              </a:spcAft>
              <a:buClr>
                <a:schemeClr val="dk1"/>
              </a:buClr>
              <a:buSzPts val="6000"/>
              <a:buNone/>
              <a:defRPr sz="6000">
                <a:solidFill>
                  <a:schemeClr val="dk1"/>
                </a:solidFill>
              </a:defRPr>
            </a:lvl7pPr>
            <a:lvl8pPr lvl="7">
              <a:spcBef>
                <a:spcPts val="0"/>
              </a:spcBef>
              <a:spcAft>
                <a:spcPts val="0"/>
              </a:spcAft>
              <a:buClr>
                <a:schemeClr val="dk1"/>
              </a:buClr>
              <a:buSzPts val="6000"/>
              <a:buNone/>
              <a:defRPr sz="6000">
                <a:solidFill>
                  <a:schemeClr val="dk1"/>
                </a:solidFill>
              </a:defRPr>
            </a:lvl8pPr>
            <a:lvl9pPr lvl="8">
              <a:spcBef>
                <a:spcPts val="0"/>
              </a:spcBef>
              <a:spcAft>
                <a:spcPts val="0"/>
              </a:spcAft>
              <a:buClr>
                <a:schemeClr val="dk1"/>
              </a:buClr>
              <a:buSzPts val="6000"/>
              <a:buNone/>
              <a:defRPr sz="6000">
                <a:solidFill>
                  <a:schemeClr val="dk1"/>
                </a:solidFill>
              </a:defRPr>
            </a:lvl9pPr>
          </a:lstStyle>
          <a:p>
            <a:endParaRPr/>
          </a:p>
        </p:txBody>
      </p:sp>
      <p:sp>
        <p:nvSpPr>
          <p:cNvPr id="273" name="Google Shape;273;p36"/>
          <p:cNvSpPr txBox="1">
            <a:spLocks noGrp="1"/>
          </p:cNvSpPr>
          <p:nvPr>
            <p:ph type="body" idx="1"/>
          </p:nvPr>
        </p:nvSpPr>
        <p:spPr>
          <a:xfrm>
            <a:off x="162150" y="2696700"/>
            <a:ext cx="1929300" cy="23139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
        <p:nvSpPr>
          <p:cNvPr id="274" name="Google Shape;274;p36"/>
          <p:cNvSpPr txBox="1">
            <a:spLocks noGrp="1"/>
          </p:cNvSpPr>
          <p:nvPr>
            <p:ph type="subTitle" idx="2"/>
          </p:nvPr>
        </p:nvSpPr>
        <p:spPr>
          <a:xfrm>
            <a:off x="167675" y="1433750"/>
            <a:ext cx="1929300" cy="990300"/>
          </a:xfrm>
          <a:prstGeom prst="rect">
            <a:avLst/>
          </a:prstGeom>
        </p:spPr>
        <p:txBody>
          <a:bodyPr spcFirstLastPara="1" wrap="square" lIns="91425" tIns="91425" rIns="91425" bIns="91425" anchor="ctr" anchorCtr="0">
            <a:noAutofit/>
          </a:bodyPr>
          <a:lstStyle>
            <a:lvl1pPr lvl="0">
              <a:spcBef>
                <a:spcPts val="0"/>
              </a:spcBef>
              <a:spcAft>
                <a:spcPts val="0"/>
              </a:spcAft>
              <a:buSzPts val="2000"/>
              <a:buFont typeface="DM Sans SemiBold"/>
              <a:buNone/>
              <a:defRPr sz="2000">
                <a:latin typeface="DM Sans SemiBold"/>
                <a:ea typeface="DM Sans SemiBold"/>
                <a:cs typeface="DM Sans SemiBold"/>
                <a:sym typeface="DM Sans SemiBold"/>
              </a:defRPr>
            </a:lvl1pPr>
            <a:lvl2pPr lvl="1">
              <a:spcBef>
                <a:spcPts val="0"/>
              </a:spcBef>
              <a:spcAft>
                <a:spcPts val="0"/>
              </a:spcAft>
              <a:buSzPts val="2000"/>
              <a:buFont typeface="DM Sans SemiBold"/>
              <a:buNone/>
              <a:defRPr sz="2000">
                <a:latin typeface="DM Sans SemiBold"/>
                <a:ea typeface="DM Sans SemiBold"/>
                <a:cs typeface="DM Sans SemiBold"/>
                <a:sym typeface="DM Sans SemiBold"/>
              </a:defRPr>
            </a:lvl2pPr>
            <a:lvl3pPr lvl="2">
              <a:spcBef>
                <a:spcPts val="0"/>
              </a:spcBef>
              <a:spcAft>
                <a:spcPts val="0"/>
              </a:spcAft>
              <a:buSzPts val="2000"/>
              <a:buFont typeface="DM Sans SemiBold"/>
              <a:buNone/>
              <a:defRPr sz="2000">
                <a:latin typeface="DM Sans SemiBold"/>
                <a:ea typeface="DM Sans SemiBold"/>
                <a:cs typeface="DM Sans SemiBold"/>
                <a:sym typeface="DM Sans SemiBold"/>
              </a:defRPr>
            </a:lvl3pPr>
            <a:lvl4pPr lvl="3">
              <a:spcBef>
                <a:spcPts val="0"/>
              </a:spcBef>
              <a:spcAft>
                <a:spcPts val="0"/>
              </a:spcAft>
              <a:buSzPts val="2000"/>
              <a:buFont typeface="DM Sans SemiBold"/>
              <a:buNone/>
              <a:defRPr sz="2000">
                <a:latin typeface="DM Sans SemiBold"/>
                <a:ea typeface="DM Sans SemiBold"/>
                <a:cs typeface="DM Sans SemiBold"/>
                <a:sym typeface="DM Sans SemiBold"/>
              </a:defRPr>
            </a:lvl4pPr>
            <a:lvl5pPr lvl="4">
              <a:spcBef>
                <a:spcPts val="0"/>
              </a:spcBef>
              <a:spcAft>
                <a:spcPts val="0"/>
              </a:spcAft>
              <a:buSzPts val="2000"/>
              <a:buFont typeface="DM Sans SemiBold"/>
              <a:buNone/>
              <a:defRPr sz="2000">
                <a:latin typeface="DM Sans SemiBold"/>
                <a:ea typeface="DM Sans SemiBold"/>
                <a:cs typeface="DM Sans SemiBold"/>
                <a:sym typeface="DM Sans SemiBold"/>
              </a:defRPr>
            </a:lvl5pPr>
            <a:lvl6pPr lvl="5">
              <a:spcBef>
                <a:spcPts val="0"/>
              </a:spcBef>
              <a:spcAft>
                <a:spcPts val="0"/>
              </a:spcAft>
              <a:buSzPts val="2000"/>
              <a:buFont typeface="DM Sans SemiBold"/>
              <a:buNone/>
              <a:defRPr sz="2000">
                <a:latin typeface="DM Sans SemiBold"/>
                <a:ea typeface="DM Sans SemiBold"/>
                <a:cs typeface="DM Sans SemiBold"/>
                <a:sym typeface="DM Sans SemiBold"/>
              </a:defRPr>
            </a:lvl6pPr>
            <a:lvl7pPr lvl="6">
              <a:spcBef>
                <a:spcPts val="0"/>
              </a:spcBef>
              <a:spcAft>
                <a:spcPts val="0"/>
              </a:spcAft>
              <a:buSzPts val="2000"/>
              <a:buFont typeface="DM Sans SemiBold"/>
              <a:buNone/>
              <a:defRPr sz="2000">
                <a:latin typeface="DM Sans SemiBold"/>
                <a:ea typeface="DM Sans SemiBold"/>
                <a:cs typeface="DM Sans SemiBold"/>
                <a:sym typeface="DM Sans SemiBold"/>
              </a:defRPr>
            </a:lvl7pPr>
            <a:lvl8pPr lvl="7">
              <a:spcBef>
                <a:spcPts val="0"/>
              </a:spcBef>
              <a:spcAft>
                <a:spcPts val="0"/>
              </a:spcAft>
              <a:buSzPts val="2000"/>
              <a:buFont typeface="DM Sans SemiBold"/>
              <a:buNone/>
              <a:defRPr sz="2000">
                <a:latin typeface="DM Sans SemiBold"/>
                <a:ea typeface="DM Sans SemiBold"/>
                <a:cs typeface="DM Sans SemiBold"/>
                <a:sym typeface="DM Sans SemiBold"/>
              </a:defRPr>
            </a:lvl8pPr>
            <a:lvl9pPr lvl="8">
              <a:spcBef>
                <a:spcPts val="0"/>
              </a:spcBef>
              <a:spcAft>
                <a:spcPts val="0"/>
              </a:spcAft>
              <a:buSzPts val="2000"/>
              <a:buFont typeface="DM Sans SemiBold"/>
              <a:buNone/>
              <a:defRPr sz="2000">
                <a:latin typeface="DM Sans SemiBold"/>
                <a:ea typeface="DM Sans SemiBold"/>
                <a:cs typeface="DM Sans SemiBold"/>
                <a:sym typeface="DM Sans SemiBold"/>
              </a:defRPr>
            </a:lvl9pPr>
          </a:lstStyle>
          <a:p>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Main point">
  <p:cSld name="CUSTOM_20">
    <p:bg>
      <p:bgPr>
        <a:solidFill>
          <a:schemeClr val="accent1"/>
        </a:solidFill>
        <a:effectLst/>
      </p:bgPr>
    </p:bg>
    <p:spTree>
      <p:nvGrpSpPr>
        <p:cNvPr id="1" name="Shape 275"/>
        <p:cNvGrpSpPr/>
        <p:nvPr/>
      </p:nvGrpSpPr>
      <p:grpSpPr>
        <a:xfrm>
          <a:off x="0" y="0"/>
          <a:ext cx="0" cy="0"/>
          <a:chOff x="0" y="0"/>
          <a:chExt cx="0" cy="0"/>
        </a:xfrm>
      </p:grpSpPr>
      <p:graphicFrame>
        <p:nvGraphicFramePr>
          <p:cNvPr id="276" name="Google Shape;276;p37"/>
          <p:cNvGraphicFramePr/>
          <p:nvPr/>
        </p:nvGraphicFramePr>
        <p:xfrm>
          <a:off x="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277" name="Google Shape;277;p37"/>
          <p:cNvSpPr txBox="1">
            <a:spLocks noGrp="1"/>
          </p:cNvSpPr>
          <p:nvPr>
            <p:ph type="title"/>
          </p:nvPr>
        </p:nvSpPr>
        <p:spPr>
          <a:xfrm>
            <a:off x="175800" y="125600"/>
            <a:ext cx="4260900" cy="1662300"/>
          </a:xfrm>
          <a:prstGeom prst="rect">
            <a:avLst/>
          </a:prstGeom>
        </p:spPr>
        <p:txBody>
          <a:bodyPr spcFirstLastPara="1" wrap="square" lIns="91425" tIns="91425" rIns="91425" bIns="91425" anchor="t" anchorCtr="0">
            <a:noAutofit/>
          </a:bodyPr>
          <a:lstStyle>
            <a:lvl1pPr lvl="0">
              <a:spcBef>
                <a:spcPts val="0"/>
              </a:spcBef>
              <a:spcAft>
                <a:spcPts val="0"/>
              </a:spcAft>
              <a:buClr>
                <a:schemeClr val="lt1"/>
              </a:buClr>
              <a:buSzPts val="6000"/>
              <a:buNone/>
              <a:defRPr sz="6000">
                <a:solidFill>
                  <a:schemeClr val="lt1"/>
                </a:solidFill>
              </a:defRPr>
            </a:lvl1pPr>
            <a:lvl2pPr lvl="1">
              <a:spcBef>
                <a:spcPts val="0"/>
              </a:spcBef>
              <a:spcAft>
                <a:spcPts val="0"/>
              </a:spcAft>
              <a:buSzPts val="6000"/>
              <a:buNone/>
              <a:defRPr sz="6000"/>
            </a:lvl2pPr>
            <a:lvl3pPr lvl="2">
              <a:spcBef>
                <a:spcPts val="0"/>
              </a:spcBef>
              <a:spcAft>
                <a:spcPts val="0"/>
              </a:spcAft>
              <a:buSzPts val="6000"/>
              <a:buNone/>
              <a:defRPr sz="6000"/>
            </a:lvl3pPr>
            <a:lvl4pPr lvl="3">
              <a:spcBef>
                <a:spcPts val="0"/>
              </a:spcBef>
              <a:spcAft>
                <a:spcPts val="0"/>
              </a:spcAft>
              <a:buSzPts val="6000"/>
              <a:buNone/>
              <a:defRPr sz="6000"/>
            </a:lvl4pPr>
            <a:lvl5pPr lvl="4">
              <a:spcBef>
                <a:spcPts val="0"/>
              </a:spcBef>
              <a:spcAft>
                <a:spcPts val="0"/>
              </a:spcAft>
              <a:buSzPts val="6000"/>
              <a:buNone/>
              <a:defRPr sz="6000"/>
            </a:lvl5pPr>
            <a:lvl6pPr lvl="5">
              <a:spcBef>
                <a:spcPts val="0"/>
              </a:spcBef>
              <a:spcAft>
                <a:spcPts val="0"/>
              </a:spcAft>
              <a:buSzPts val="6000"/>
              <a:buNone/>
              <a:defRPr sz="6000"/>
            </a:lvl6pPr>
            <a:lvl7pPr lvl="6">
              <a:spcBef>
                <a:spcPts val="0"/>
              </a:spcBef>
              <a:spcAft>
                <a:spcPts val="0"/>
              </a:spcAft>
              <a:buSzPts val="6000"/>
              <a:buNone/>
              <a:defRPr sz="6000"/>
            </a:lvl7pPr>
            <a:lvl8pPr lvl="7">
              <a:spcBef>
                <a:spcPts val="0"/>
              </a:spcBef>
              <a:spcAft>
                <a:spcPts val="0"/>
              </a:spcAft>
              <a:buSzPts val="6000"/>
              <a:buNone/>
              <a:defRPr sz="6000"/>
            </a:lvl8pPr>
            <a:lvl9pPr lvl="8">
              <a:spcBef>
                <a:spcPts val="0"/>
              </a:spcBef>
              <a:spcAft>
                <a:spcPts val="0"/>
              </a:spcAft>
              <a:buSzPts val="6000"/>
              <a:buNone/>
              <a:defRPr sz="6000"/>
            </a:lvl9pPr>
          </a:lstStyle>
          <a:p>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Custom section title and description">
  <p:cSld name="CUSTOM_21">
    <p:bg>
      <p:bgPr>
        <a:solidFill>
          <a:schemeClr val="dk1"/>
        </a:solidFill>
        <a:effectLst/>
      </p:bgPr>
    </p:bg>
    <p:spTree>
      <p:nvGrpSpPr>
        <p:cNvPr id="1" name="Shape 278"/>
        <p:cNvGrpSpPr/>
        <p:nvPr/>
      </p:nvGrpSpPr>
      <p:grpSpPr>
        <a:xfrm>
          <a:off x="0" y="0"/>
          <a:ext cx="0" cy="0"/>
          <a:chOff x="0" y="0"/>
          <a:chExt cx="0" cy="0"/>
        </a:xfrm>
      </p:grpSpPr>
      <p:graphicFrame>
        <p:nvGraphicFramePr>
          <p:cNvPr id="279" name="Google Shape;279;p38"/>
          <p:cNvGraphicFramePr/>
          <p:nvPr/>
        </p:nvGraphicFramePr>
        <p:xfrm>
          <a:off x="457200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280" name="Google Shape;280;p38"/>
          <p:cNvSpPr txBox="1">
            <a:spLocks noGrp="1"/>
          </p:cNvSpPr>
          <p:nvPr>
            <p:ph type="subTitle" idx="1"/>
          </p:nvPr>
        </p:nvSpPr>
        <p:spPr>
          <a:xfrm>
            <a:off x="4747800" y="4343150"/>
            <a:ext cx="2106000" cy="800400"/>
          </a:xfrm>
          <a:prstGeom prst="rect">
            <a:avLst/>
          </a:prstGeom>
        </p:spPr>
        <p:txBody>
          <a:bodyPr spcFirstLastPara="1" wrap="square" lIns="91425" tIns="91425" rIns="91425" bIns="91425" anchor="t" anchorCtr="0">
            <a:noAutofit/>
          </a:bodyPr>
          <a:lstStyle>
            <a:lvl1pPr lvl="0">
              <a:spcBef>
                <a:spcPts val="0"/>
              </a:spcBef>
              <a:spcAft>
                <a:spcPts val="0"/>
              </a:spcAft>
              <a:buClr>
                <a:schemeClr val="dk2"/>
              </a:buClr>
              <a:buSzPts val="2000"/>
              <a:buFont typeface="DM Sans Medium"/>
              <a:buNone/>
              <a:defRPr sz="2000">
                <a:solidFill>
                  <a:schemeClr val="dk2"/>
                </a:solidFill>
                <a:latin typeface="DM Sans Medium"/>
                <a:ea typeface="DM Sans Medium"/>
                <a:cs typeface="DM Sans Medium"/>
                <a:sym typeface="DM Sans Medium"/>
              </a:defRPr>
            </a:lvl1pPr>
            <a:lvl2pPr lvl="1">
              <a:spcBef>
                <a:spcPts val="0"/>
              </a:spcBef>
              <a:spcAft>
                <a:spcPts val="0"/>
              </a:spcAft>
              <a:buClr>
                <a:schemeClr val="dk2"/>
              </a:buClr>
              <a:buSzPts val="2000"/>
              <a:buFont typeface="DM Sans Medium"/>
              <a:buNone/>
              <a:defRPr sz="2000">
                <a:solidFill>
                  <a:schemeClr val="dk2"/>
                </a:solidFill>
                <a:latin typeface="DM Sans Medium"/>
                <a:ea typeface="DM Sans Medium"/>
                <a:cs typeface="DM Sans Medium"/>
                <a:sym typeface="DM Sans Medium"/>
              </a:defRPr>
            </a:lvl2pPr>
            <a:lvl3pPr lvl="2">
              <a:spcBef>
                <a:spcPts val="0"/>
              </a:spcBef>
              <a:spcAft>
                <a:spcPts val="0"/>
              </a:spcAft>
              <a:buClr>
                <a:schemeClr val="dk2"/>
              </a:buClr>
              <a:buSzPts val="2000"/>
              <a:buFont typeface="DM Sans Medium"/>
              <a:buNone/>
              <a:defRPr sz="2000">
                <a:solidFill>
                  <a:schemeClr val="dk2"/>
                </a:solidFill>
                <a:latin typeface="DM Sans Medium"/>
                <a:ea typeface="DM Sans Medium"/>
                <a:cs typeface="DM Sans Medium"/>
                <a:sym typeface="DM Sans Medium"/>
              </a:defRPr>
            </a:lvl3pPr>
            <a:lvl4pPr lvl="3">
              <a:spcBef>
                <a:spcPts val="0"/>
              </a:spcBef>
              <a:spcAft>
                <a:spcPts val="0"/>
              </a:spcAft>
              <a:buClr>
                <a:schemeClr val="dk2"/>
              </a:buClr>
              <a:buSzPts val="2000"/>
              <a:buFont typeface="DM Sans Medium"/>
              <a:buNone/>
              <a:defRPr sz="2000">
                <a:solidFill>
                  <a:schemeClr val="dk2"/>
                </a:solidFill>
                <a:latin typeface="DM Sans Medium"/>
                <a:ea typeface="DM Sans Medium"/>
                <a:cs typeface="DM Sans Medium"/>
                <a:sym typeface="DM Sans Medium"/>
              </a:defRPr>
            </a:lvl4pPr>
            <a:lvl5pPr lvl="4">
              <a:spcBef>
                <a:spcPts val="0"/>
              </a:spcBef>
              <a:spcAft>
                <a:spcPts val="0"/>
              </a:spcAft>
              <a:buClr>
                <a:schemeClr val="dk2"/>
              </a:buClr>
              <a:buSzPts val="2000"/>
              <a:buFont typeface="DM Sans Medium"/>
              <a:buNone/>
              <a:defRPr sz="2000">
                <a:solidFill>
                  <a:schemeClr val="dk2"/>
                </a:solidFill>
                <a:latin typeface="DM Sans Medium"/>
                <a:ea typeface="DM Sans Medium"/>
                <a:cs typeface="DM Sans Medium"/>
                <a:sym typeface="DM Sans Medium"/>
              </a:defRPr>
            </a:lvl5pPr>
            <a:lvl6pPr lvl="5">
              <a:spcBef>
                <a:spcPts val="0"/>
              </a:spcBef>
              <a:spcAft>
                <a:spcPts val="0"/>
              </a:spcAft>
              <a:buClr>
                <a:schemeClr val="dk2"/>
              </a:buClr>
              <a:buSzPts val="2000"/>
              <a:buFont typeface="DM Sans Medium"/>
              <a:buNone/>
              <a:defRPr sz="2000">
                <a:solidFill>
                  <a:schemeClr val="dk2"/>
                </a:solidFill>
                <a:latin typeface="DM Sans Medium"/>
                <a:ea typeface="DM Sans Medium"/>
                <a:cs typeface="DM Sans Medium"/>
                <a:sym typeface="DM Sans Medium"/>
              </a:defRPr>
            </a:lvl6pPr>
            <a:lvl7pPr lvl="6">
              <a:spcBef>
                <a:spcPts val="0"/>
              </a:spcBef>
              <a:spcAft>
                <a:spcPts val="0"/>
              </a:spcAft>
              <a:buClr>
                <a:schemeClr val="dk2"/>
              </a:buClr>
              <a:buSzPts val="2000"/>
              <a:buFont typeface="DM Sans Medium"/>
              <a:buNone/>
              <a:defRPr sz="2000">
                <a:solidFill>
                  <a:schemeClr val="dk2"/>
                </a:solidFill>
                <a:latin typeface="DM Sans Medium"/>
                <a:ea typeface="DM Sans Medium"/>
                <a:cs typeface="DM Sans Medium"/>
                <a:sym typeface="DM Sans Medium"/>
              </a:defRPr>
            </a:lvl7pPr>
            <a:lvl8pPr lvl="7">
              <a:spcBef>
                <a:spcPts val="0"/>
              </a:spcBef>
              <a:spcAft>
                <a:spcPts val="0"/>
              </a:spcAft>
              <a:buClr>
                <a:schemeClr val="dk2"/>
              </a:buClr>
              <a:buSzPts val="2000"/>
              <a:buFont typeface="DM Sans Medium"/>
              <a:buNone/>
              <a:defRPr sz="2000">
                <a:solidFill>
                  <a:schemeClr val="dk2"/>
                </a:solidFill>
                <a:latin typeface="DM Sans Medium"/>
                <a:ea typeface="DM Sans Medium"/>
                <a:cs typeface="DM Sans Medium"/>
                <a:sym typeface="DM Sans Medium"/>
              </a:defRPr>
            </a:lvl8pPr>
            <a:lvl9pPr lvl="8">
              <a:spcBef>
                <a:spcPts val="0"/>
              </a:spcBef>
              <a:spcAft>
                <a:spcPts val="0"/>
              </a:spcAft>
              <a:buClr>
                <a:schemeClr val="dk2"/>
              </a:buClr>
              <a:buSzPts val="2000"/>
              <a:buFont typeface="DM Sans Medium"/>
              <a:buNone/>
              <a:defRPr sz="2000">
                <a:solidFill>
                  <a:schemeClr val="dk2"/>
                </a:solidFill>
                <a:latin typeface="DM Sans Medium"/>
                <a:ea typeface="DM Sans Medium"/>
                <a:cs typeface="DM Sans Medium"/>
                <a:sym typeface="DM Sans Medium"/>
              </a:defRPr>
            </a:lvl9pPr>
          </a:lstStyle>
          <a:p>
            <a:endParaRPr/>
          </a:p>
        </p:txBody>
      </p:sp>
      <p:sp>
        <p:nvSpPr>
          <p:cNvPr id="281" name="Google Shape;281;p38"/>
          <p:cNvSpPr txBox="1">
            <a:spLocks noGrp="1"/>
          </p:cNvSpPr>
          <p:nvPr>
            <p:ph type="title"/>
          </p:nvPr>
        </p:nvSpPr>
        <p:spPr>
          <a:xfrm>
            <a:off x="4745850" y="125600"/>
            <a:ext cx="4224300" cy="1662300"/>
          </a:xfrm>
          <a:prstGeom prst="rect">
            <a:avLst/>
          </a:prstGeom>
        </p:spPr>
        <p:txBody>
          <a:bodyPr spcFirstLastPara="1" wrap="square" lIns="91425" tIns="91425" rIns="91425" bIns="91425" anchor="t" anchorCtr="0">
            <a:noAutofit/>
          </a:bodyPr>
          <a:lstStyle>
            <a:lvl1pPr lvl="0">
              <a:spcBef>
                <a:spcPts val="0"/>
              </a:spcBef>
              <a:spcAft>
                <a:spcPts val="0"/>
              </a:spcAft>
              <a:buClr>
                <a:schemeClr val="lt1"/>
              </a:buClr>
              <a:buSzPts val="6000"/>
              <a:buNone/>
              <a:defRPr sz="6000">
                <a:solidFill>
                  <a:schemeClr val="lt1"/>
                </a:solidFill>
              </a:defRPr>
            </a:lvl1pPr>
            <a:lvl2pPr lvl="1">
              <a:spcBef>
                <a:spcPts val="0"/>
              </a:spcBef>
              <a:spcAft>
                <a:spcPts val="0"/>
              </a:spcAft>
              <a:buClr>
                <a:schemeClr val="lt1"/>
              </a:buClr>
              <a:buSzPts val="6000"/>
              <a:buNone/>
              <a:defRPr sz="6000">
                <a:solidFill>
                  <a:schemeClr val="lt1"/>
                </a:solidFill>
              </a:defRPr>
            </a:lvl2pPr>
            <a:lvl3pPr lvl="2">
              <a:spcBef>
                <a:spcPts val="0"/>
              </a:spcBef>
              <a:spcAft>
                <a:spcPts val="0"/>
              </a:spcAft>
              <a:buClr>
                <a:schemeClr val="lt1"/>
              </a:buClr>
              <a:buSzPts val="6000"/>
              <a:buNone/>
              <a:defRPr sz="6000">
                <a:solidFill>
                  <a:schemeClr val="lt1"/>
                </a:solidFill>
              </a:defRPr>
            </a:lvl3pPr>
            <a:lvl4pPr lvl="3">
              <a:spcBef>
                <a:spcPts val="0"/>
              </a:spcBef>
              <a:spcAft>
                <a:spcPts val="0"/>
              </a:spcAft>
              <a:buClr>
                <a:schemeClr val="lt1"/>
              </a:buClr>
              <a:buSzPts val="6000"/>
              <a:buNone/>
              <a:defRPr sz="6000">
                <a:solidFill>
                  <a:schemeClr val="lt1"/>
                </a:solidFill>
              </a:defRPr>
            </a:lvl4pPr>
            <a:lvl5pPr lvl="4">
              <a:spcBef>
                <a:spcPts val="0"/>
              </a:spcBef>
              <a:spcAft>
                <a:spcPts val="0"/>
              </a:spcAft>
              <a:buClr>
                <a:schemeClr val="lt1"/>
              </a:buClr>
              <a:buSzPts val="6000"/>
              <a:buNone/>
              <a:defRPr sz="6000">
                <a:solidFill>
                  <a:schemeClr val="lt1"/>
                </a:solidFill>
              </a:defRPr>
            </a:lvl5pPr>
            <a:lvl6pPr lvl="5">
              <a:spcBef>
                <a:spcPts val="0"/>
              </a:spcBef>
              <a:spcAft>
                <a:spcPts val="0"/>
              </a:spcAft>
              <a:buClr>
                <a:schemeClr val="lt1"/>
              </a:buClr>
              <a:buSzPts val="6000"/>
              <a:buNone/>
              <a:defRPr sz="6000">
                <a:solidFill>
                  <a:schemeClr val="lt1"/>
                </a:solidFill>
              </a:defRPr>
            </a:lvl6pPr>
            <a:lvl7pPr lvl="6">
              <a:spcBef>
                <a:spcPts val="0"/>
              </a:spcBef>
              <a:spcAft>
                <a:spcPts val="0"/>
              </a:spcAft>
              <a:buClr>
                <a:schemeClr val="lt1"/>
              </a:buClr>
              <a:buSzPts val="6000"/>
              <a:buNone/>
              <a:defRPr sz="6000">
                <a:solidFill>
                  <a:schemeClr val="lt1"/>
                </a:solidFill>
              </a:defRPr>
            </a:lvl7pPr>
            <a:lvl8pPr lvl="7">
              <a:spcBef>
                <a:spcPts val="0"/>
              </a:spcBef>
              <a:spcAft>
                <a:spcPts val="0"/>
              </a:spcAft>
              <a:buClr>
                <a:schemeClr val="lt1"/>
              </a:buClr>
              <a:buSzPts val="6000"/>
              <a:buNone/>
              <a:defRPr sz="6000">
                <a:solidFill>
                  <a:schemeClr val="lt1"/>
                </a:solidFill>
              </a:defRPr>
            </a:lvl8pPr>
            <a:lvl9pPr lvl="8">
              <a:spcBef>
                <a:spcPts val="0"/>
              </a:spcBef>
              <a:spcAft>
                <a:spcPts val="0"/>
              </a:spcAft>
              <a:buClr>
                <a:schemeClr val="lt1"/>
              </a:buClr>
              <a:buSzPts val="6000"/>
              <a:buNone/>
              <a:defRPr sz="6000">
                <a:solidFill>
                  <a:schemeClr val="lt1"/>
                </a:solidFill>
              </a:defRPr>
            </a:lvl9pPr>
          </a:lstStyle>
          <a:p>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Caption">
  <p:cSld name="CUSTOM_22">
    <p:spTree>
      <p:nvGrpSpPr>
        <p:cNvPr id="1" name="Shape 282"/>
        <p:cNvGrpSpPr/>
        <p:nvPr/>
      </p:nvGrpSpPr>
      <p:grpSpPr>
        <a:xfrm>
          <a:off x="0" y="0"/>
          <a:ext cx="0" cy="0"/>
          <a:chOff x="0" y="0"/>
          <a:chExt cx="0" cy="0"/>
        </a:xfrm>
      </p:grpSpPr>
      <p:sp>
        <p:nvSpPr>
          <p:cNvPr id="283" name="Google Shape;283;p39"/>
          <p:cNvSpPr txBox="1">
            <a:spLocks noGrp="1"/>
          </p:cNvSpPr>
          <p:nvPr>
            <p:ph type="sldNum" idx="12"/>
          </p:nvPr>
        </p:nvSpPr>
        <p:spPr>
          <a:xfrm>
            <a:off x="8653375" y="4829350"/>
            <a:ext cx="490500" cy="3117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graphicFrame>
        <p:nvGraphicFramePr>
          <p:cNvPr id="284" name="Google Shape;284;p39"/>
          <p:cNvGraphicFramePr/>
          <p:nvPr/>
        </p:nvGraphicFramePr>
        <p:xfrm>
          <a:off x="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285" name="Google Shape;285;p39"/>
          <p:cNvSpPr/>
          <p:nvPr/>
        </p:nvSpPr>
        <p:spPr>
          <a:xfrm>
            <a:off x="0" y="2571700"/>
            <a:ext cx="9144000" cy="2571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86" name="Google Shape;286;p39"/>
          <p:cNvSpPr/>
          <p:nvPr/>
        </p:nvSpPr>
        <p:spPr>
          <a:xfrm>
            <a:off x="1100" y="2571700"/>
            <a:ext cx="2295600" cy="2571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87" name="Google Shape;287;p39"/>
          <p:cNvSpPr txBox="1">
            <a:spLocks noGrp="1"/>
          </p:cNvSpPr>
          <p:nvPr>
            <p:ph type="body" idx="1"/>
          </p:nvPr>
        </p:nvSpPr>
        <p:spPr>
          <a:xfrm>
            <a:off x="162150" y="2696700"/>
            <a:ext cx="1929300" cy="23139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Big number">
  <p:cSld name="CUSTOM_23">
    <p:spTree>
      <p:nvGrpSpPr>
        <p:cNvPr id="1" name="Shape 288"/>
        <p:cNvGrpSpPr/>
        <p:nvPr/>
      </p:nvGrpSpPr>
      <p:grpSpPr>
        <a:xfrm>
          <a:off x="0" y="0"/>
          <a:ext cx="0" cy="0"/>
          <a:chOff x="0" y="0"/>
          <a:chExt cx="0" cy="0"/>
        </a:xfrm>
      </p:grpSpPr>
      <p:sp>
        <p:nvSpPr>
          <p:cNvPr id="289" name="Google Shape;289;p40"/>
          <p:cNvSpPr txBox="1">
            <a:spLocks noGrp="1"/>
          </p:cNvSpPr>
          <p:nvPr>
            <p:ph type="sldNum" idx="12"/>
          </p:nvPr>
        </p:nvSpPr>
        <p:spPr>
          <a:xfrm>
            <a:off x="8653375" y="4829350"/>
            <a:ext cx="490500" cy="3117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graphicFrame>
        <p:nvGraphicFramePr>
          <p:cNvPr id="290" name="Google Shape;290;p40"/>
          <p:cNvGraphicFramePr/>
          <p:nvPr/>
        </p:nvGraphicFramePr>
        <p:xfrm>
          <a:off x="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291" name="Google Shape;291;p40"/>
          <p:cNvSpPr/>
          <p:nvPr/>
        </p:nvSpPr>
        <p:spPr>
          <a:xfrm>
            <a:off x="0" y="2571700"/>
            <a:ext cx="9144000" cy="2571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92" name="Google Shape;292;p40"/>
          <p:cNvSpPr/>
          <p:nvPr/>
        </p:nvSpPr>
        <p:spPr>
          <a:xfrm>
            <a:off x="0" y="1285850"/>
            <a:ext cx="2286000" cy="12861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93" name="Google Shape;293;p40"/>
          <p:cNvSpPr/>
          <p:nvPr/>
        </p:nvSpPr>
        <p:spPr>
          <a:xfrm>
            <a:off x="1100" y="2571700"/>
            <a:ext cx="2295600" cy="2571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294" name="Google Shape;294;p40"/>
          <p:cNvSpPr txBox="1">
            <a:spLocks noGrp="1"/>
          </p:cNvSpPr>
          <p:nvPr>
            <p:ph type="title"/>
          </p:nvPr>
        </p:nvSpPr>
        <p:spPr>
          <a:xfrm>
            <a:off x="175800" y="125600"/>
            <a:ext cx="8396700" cy="1662300"/>
          </a:xfrm>
          <a:prstGeom prst="rect">
            <a:avLst/>
          </a:prstGeom>
        </p:spPr>
        <p:txBody>
          <a:bodyPr spcFirstLastPara="1" wrap="square" lIns="91425" tIns="91425" rIns="91425" bIns="91425" anchor="t" anchorCtr="0">
            <a:noAutofit/>
          </a:bodyPr>
          <a:lstStyle>
            <a:lvl1pPr lvl="0">
              <a:spcBef>
                <a:spcPts val="0"/>
              </a:spcBef>
              <a:spcAft>
                <a:spcPts val="0"/>
              </a:spcAft>
              <a:buSzPts val="6000"/>
              <a:buNone/>
              <a:defRPr sz="6000"/>
            </a:lvl1pPr>
            <a:lvl2pPr lvl="1">
              <a:spcBef>
                <a:spcPts val="0"/>
              </a:spcBef>
              <a:spcAft>
                <a:spcPts val="0"/>
              </a:spcAft>
              <a:buClr>
                <a:schemeClr val="dk1"/>
              </a:buClr>
              <a:buSzPts val="6000"/>
              <a:buNone/>
              <a:defRPr sz="6000">
                <a:solidFill>
                  <a:schemeClr val="dk1"/>
                </a:solidFill>
              </a:defRPr>
            </a:lvl2pPr>
            <a:lvl3pPr lvl="2">
              <a:spcBef>
                <a:spcPts val="0"/>
              </a:spcBef>
              <a:spcAft>
                <a:spcPts val="0"/>
              </a:spcAft>
              <a:buClr>
                <a:schemeClr val="dk1"/>
              </a:buClr>
              <a:buSzPts val="6000"/>
              <a:buNone/>
              <a:defRPr sz="6000">
                <a:solidFill>
                  <a:schemeClr val="dk1"/>
                </a:solidFill>
              </a:defRPr>
            </a:lvl3pPr>
            <a:lvl4pPr lvl="3">
              <a:spcBef>
                <a:spcPts val="0"/>
              </a:spcBef>
              <a:spcAft>
                <a:spcPts val="0"/>
              </a:spcAft>
              <a:buClr>
                <a:schemeClr val="dk1"/>
              </a:buClr>
              <a:buSzPts val="6000"/>
              <a:buNone/>
              <a:defRPr sz="6000">
                <a:solidFill>
                  <a:schemeClr val="dk1"/>
                </a:solidFill>
              </a:defRPr>
            </a:lvl4pPr>
            <a:lvl5pPr lvl="4">
              <a:spcBef>
                <a:spcPts val="0"/>
              </a:spcBef>
              <a:spcAft>
                <a:spcPts val="0"/>
              </a:spcAft>
              <a:buClr>
                <a:schemeClr val="dk1"/>
              </a:buClr>
              <a:buSzPts val="6000"/>
              <a:buNone/>
              <a:defRPr sz="6000">
                <a:solidFill>
                  <a:schemeClr val="dk1"/>
                </a:solidFill>
              </a:defRPr>
            </a:lvl5pPr>
            <a:lvl6pPr lvl="5">
              <a:spcBef>
                <a:spcPts val="0"/>
              </a:spcBef>
              <a:spcAft>
                <a:spcPts val="0"/>
              </a:spcAft>
              <a:buClr>
                <a:schemeClr val="dk1"/>
              </a:buClr>
              <a:buSzPts val="6000"/>
              <a:buNone/>
              <a:defRPr sz="6000">
                <a:solidFill>
                  <a:schemeClr val="dk1"/>
                </a:solidFill>
              </a:defRPr>
            </a:lvl6pPr>
            <a:lvl7pPr lvl="6">
              <a:spcBef>
                <a:spcPts val="0"/>
              </a:spcBef>
              <a:spcAft>
                <a:spcPts val="0"/>
              </a:spcAft>
              <a:buClr>
                <a:schemeClr val="dk1"/>
              </a:buClr>
              <a:buSzPts val="6000"/>
              <a:buNone/>
              <a:defRPr sz="6000">
                <a:solidFill>
                  <a:schemeClr val="dk1"/>
                </a:solidFill>
              </a:defRPr>
            </a:lvl7pPr>
            <a:lvl8pPr lvl="7">
              <a:spcBef>
                <a:spcPts val="0"/>
              </a:spcBef>
              <a:spcAft>
                <a:spcPts val="0"/>
              </a:spcAft>
              <a:buClr>
                <a:schemeClr val="dk1"/>
              </a:buClr>
              <a:buSzPts val="6000"/>
              <a:buNone/>
              <a:defRPr sz="6000">
                <a:solidFill>
                  <a:schemeClr val="dk1"/>
                </a:solidFill>
              </a:defRPr>
            </a:lvl8pPr>
            <a:lvl9pPr lvl="8">
              <a:spcBef>
                <a:spcPts val="0"/>
              </a:spcBef>
              <a:spcAft>
                <a:spcPts val="0"/>
              </a:spcAft>
              <a:buClr>
                <a:schemeClr val="dk1"/>
              </a:buClr>
              <a:buSzPts val="6000"/>
              <a:buNone/>
              <a:defRPr sz="6000">
                <a:solidFill>
                  <a:schemeClr val="dk1"/>
                </a:solidFill>
              </a:defRPr>
            </a:lvl9pPr>
          </a:lstStyle>
          <a:p>
            <a:endParaRPr/>
          </a:p>
        </p:txBody>
      </p:sp>
      <p:sp>
        <p:nvSpPr>
          <p:cNvPr id="295" name="Google Shape;295;p40"/>
          <p:cNvSpPr txBox="1">
            <a:spLocks noGrp="1"/>
          </p:cNvSpPr>
          <p:nvPr>
            <p:ph type="body" idx="1"/>
          </p:nvPr>
        </p:nvSpPr>
        <p:spPr>
          <a:xfrm>
            <a:off x="162150" y="2696700"/>
            <a:ext cx="1929300" cy="23139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Agenda">
  <p:cSld name="CUSTOM_24">
    <p:spTree>
      <p:nvGrpSpPr>
        <p:cNvPr id="1" name="Shape 296"/>
        <p:cNvGrpSpPr/>
        <p:nvPr/>
      </p:nvGrpSpPr>
      <p:grpSpPr>
        <a:xfrm>
          <a:off x="0" y="0"/>
          <a:ext cx="0" cy="0"/>
          <a:chOff x="0" y="0"/>
          <a:chExt cx="0" cy="0"/>
        </a:xfrm>
      </p:grpSpPr>
      <p:sp>
        <p:nvSpPr>
          <p:cNvPr id="297" name="Google Shape;297;p41"/>
          <p:cNvSpPr txBox="1">
            <a:spLocks noGrp="1"/>
          </p:cNvSpPr>
          <p:nvPr>
            <p:ph type="sldNum" idx="12"/>
          </p:nvPr>
        </p:nvSpPr>
        <p:spPr>
          <a:xfrm>
            <a:off x="8653375" y="4829350"/>
            <a:ext cx="490500" cy="3117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graphicFrame>
        <p:nvGraphicFramePr>
          <p:cNvPr id="298" name="Google Shape;298;p41"/>
          <p:cNvGraphicFramePr/>
          <p:nvPr/>
        </p:nvGraphicFramePr>
        <p:xfrm>
          <a:off x="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299" name="Google Shape;299;p41"/>
          <p:cNvSpPr/>
          <p:nvPr/>
        </p:nvSpPr>
        <p:spPr>
          <a:xfrm>
            <a:off x="2286000" y="1928750"/>
            <a:ext cx="2286000" cy="16074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00" name="Google Shape;300;p41"/>
          <p:cNvSpPr/>
          <p:nvPr/>
        </p:nvSpPr>
        <p:spPr>
          <a:xfrm>
            <a:off x="2286000" y="3536150"/>
            <a:ext cx="2286000" cy="16074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01" name="Google Shape;301;p41"/>
          <p:cNvSpPr/>
          <p:nvPr/>
        </p:nvSpPr>
        <p:spPr>
          <a:xfrm>
            <a:off x="0" y="1928800"/>
            <a:ext cx="2286000" cy="16074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02" name="Google Shape;302;p41"/>
          <p:cNvSpPr/>
          <p:nvPr/>
        </p:nvSpPr>
        <p:spPr>
          <a:xfrm>
            <a:off x="0" y="3536200"/>
            <a:ext cx="2286000" cy="16074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03" name="Google Shape;303;p41"/>
          <p:cNvSpPr txBox="1">
            <a:spLocks noGrp="1"/>
          </p:cNvSpPr>
          <p:nvPr>
            <p:ph type="title"/>
          </p:nvPr>
        </p:nvSpPr>
        <p:spPr>
          <a:xfrm>
            <a:off x="175800" y="125600"/>
            <a:ext cx="8842500" cy="1662300"/>
          </a:xfrm>
          <a:prstGeom prst="rect">
            <a:avLst/>
          </a:prstGeom>
        </p:spPr>
        <p:txBody>
          <a:bodyPr spcFirstLastPara="1" wrap="square" lIns="91425" tIns="91425" rIns="91425" bIns="91425" anchor="t" anchorCtr="0">
            <a:noAutofit/>
          </a:bodyPr>
          <a:lstStyle>
            <a:lvl1pPr lvl="0">
              <a:spcBef>
                <a:spcPts val="0"/>
              </a:spcBef>
              <a:spcAft>
                <a:spcPts val="0"/>
              </a:spcAft>
              <a:buSzPts val="6000"/>
              <a:buNone/>
              <a:defRPr sz="6000"/>
            </a:lvl1pPr>
            <a:lvl2pPr lvl="1">
              <a:spcBef>
                <a:spcPts val="0"/>
              </a:spcBef>
              <a:spcAft>
                <a:spcPts val="0"/>
              </a:spcAft>
              <a:buClr>
                <a:schemeClr val="dk1"/>
              </a:buClr>
              <a:buSzPts val="6000"/>
              <a:buNone/>
              <a:defRPr sz="6000">
                <a:solidFill>
                  <a:schemeClr val="dk1"/>
                </a:solidFill>
              </a:defRPr>
            </a:lvl2pPr>
            <a:lvl3pPr lvl="2">
              <a:spcBef>
                <a:spcPts val="0"/>
              </a:spcBef>
              <a:spcAft>
                <a:spcPts val="0"/>
              </a:spcAft>
              <a:buClr>
                <a:schemeClr val="dk1"/>
              </a:buClr>
              <a:buSzPts val="6000"/>
              <a:buNone/>
              <a:defRPr sz="6000">
                <a:solidFill>
                  <a:schemeClr val="dk1"/>
                </a:solidFill>
              </a:defRPr>
            </a:lvl3pPr>
            <a:lvl4pPr lvl="3">
              <a:spcBef>
                <a:spcPts val="0"/>
              </a:spcBef>
              <a:spcAft>
                <a:spcPts val="0"/>
              </a:spcAft>
              <a:buClr>
                <a:schemeClr val="dk1"/>
              </a:buClr>
              <a:buSzPts val="6000"/>
              <a:buNone/>
              <a:defRPr sz="6000">
                <a:solidFill>
                  <a:schemeClr val="dk1"/>
                </a:solidFill>
              </a:defRPr>
            </a:lvl4pPr>
            <a:lvl5pPr lvl="4">
              <a:spcBef>
                <a:spcPts val="0"/>
              </a:spcBef>
              <a:spcAft>
                <a:spcPts val="0"/>
              </a:spcAft>
              <a:buClr>
                <a:schemeClr val="dk1"/>
              </a:buClr>
              <a:buSzPts val="6000"/>
              <a:buNone/>
              <a:defRPr sz="6000">
                <a:solidFill>
                  <a:schemeClr val="dk1"/>
                </a:solidFill>
              </a:defRPr>
            </a:lvl5pPr>
            <a:lvl6pPr lvl="5">
              <a:spcBef>
                <a:spcPts val="0"/>
              </a:spcBef>
              <a:spcAft>
                <a:spcPts val="0"/>
              </a:spcAft>
              <a:buClr>
                <a:schemeClr val="dk1"/>
              </a:buClr>
              <a:buSzPts val="6000"/>
              <a:buNone/>
              <a:defRPr sz="6000">
                <a:solidFill>
                  <a:schemeClr val="dk1"/>
                </a:solidFill>
              </a:defRPr>
            </a:lvl6pPr>
            <a:lvl7pPr lvl="6">
              <a:spcBef>
                <a:spcPts val="0"/>
              </a:spcBef>
              <a:spcAft>
                <a:spcPts val="0"/>
              </a:spcAft>
              <a:buClr>
                <a:schemeClr val="dk1"/>
              </a:buClr>
              <a:buSzPts val="6000"/>
              <a:buNone/>
              <a:defRPr sz="6000">
                <a:solidFill>
                  <a:schemeClr val="dk1"/>
                </a:solidFill>
              </a:defRPr>
            </a:lvl7pPr>
            <a:lvl8pPr lvl="7">
              <a:spcBef>
                <a:spcPts val="0"/>
              </a:spcBef>
              <a:spcAft>
                <a:spcPts val="0"/>
              </a:spcAft>
              <a:buClr>
                <a:schemeClr val="dk1"/>
              </a:buClr>
              <a:buSzPts val="6000"/>
              <a:buNone/>
              <a:defRPr sz="6000">
                <a:solidFill>
                  <a:schemeClr val="dk1"/>
                </a:solidFill>
              </a:defRPr>
            </a:lvl8pPr>
            <a:lvl9pPr lvl="8">
              <a:spcBef>
                <a:spcPts val="0"/>
              </a:spcBef>
              <a:spcAft>
                <a:spcPts val="0"/>
              </a:spcAft>
              <a:buClr>
                <a:schemeClr val="dk1"/>
              </a:buClr>
              <a:buSzPts val="6000"/>
              <a:buNone/>
              <a:defRPr sz="6000">
                <a:solidFill>
                  <a:schemeClr val="dk1"/>
                </a:solidFill>
              </a:defRPr>
            </a:lvl9pPr>
          </a:lstStyle>
          <a:p>
            <a:endParaRPr/>
          </a:p>
        </p:txBody>
      </p:sp>
      <p:sp>
        <p:nvSpPr>
          <p:cNvPr id="304" name="Google Shape;304;p41"/>
          <p:cNvSpPr txBox="1">
            <a:spLocks noGrp="1"/>
          </p:cNvSpPr>
          <p:nvPr>
            <p:ph type="subTitle" idx="1"/>
          </p:nvPr>
        </p:nvSpPr>
        <p:spPr>
          <a:xfrm>
            <a:off x="167675" y="2237350"/>
            <a:ext cx="1929300" cy="990300"/>
          </a:xfrm>
          <a:prstGeom prst="rect">
            <a:avLst/>
          </a:prstGeom>
        </p:spPr>
        <p:txBody>
          <a:bodyPr spcFirstLastPara="1" wrap="square" lIns="91425" tIns="91425" rIns="91425" bIns="91425" anchor="ctr" anchorCtr="0">
            <a:noAutofit/>
          </a:bodyPr>
          <a:lstStyle>
            <a:lvl1pPr lvl="0">
              <a:spcBef>
                <a:spcPts val="0"/>
              </a:spcBef>
              <a:spcAft>
                <a:spcPts val="0"/>
              </a:spcAft>
              <a:buSzPts val="2000"/>
              <a:buFont typeface="DM Sans SemiBold"/>
              <a:buNone/>
              <a:defRPr sz="2000">
                <a:latin typeface="DM Sans SemiBold"/>
                <a:ea typeface="DM Sans SemiBold"/>
                <a:cs typeface="DM Sans SemiBold"/>
                <a:sym typeface="DM Sans SemiBold"/>
              </a:defRPr>
            </a:lvl1pPr>
            <a:lvl2pPr lvl="1">
              <a:spcBef>
                <a:spcPts val="0"/>
              </a:spcBef>
              <a:spcAft>
                <a:spcPts val="0"/>
              </a:spcAft>
              <a:buSzPts val="2000"/>
              <a:buFont typeface="DM Sans SemiBold"/>
              <a:buNone/>
              <a:defRPr sz="2000">
                <a:latin typeface="DM Sans SemiBold"/>
                <a:ea typeface="DM Sans SemiBold"/>
                <a:cs typeface="DM Sans SemiBold"/>
                <a:sym typeface="DM Sans SemiBold"/>
              </a:defRPr>
            </a:lvl2pPr>
            <a:lvl3pPr lvl="2">
              <a:spcBef>
                <a:spcPts val="0"/>
              </a:spcBef>
              <a:spcAft>
                <a:spcPts val="0"/>
              </a:spcAft>
              <a:buSzPts val="2000"/>
              <a:buFont typeface="DM Sans SemiBold"/>
              <a:buNone/>
              <a:defRPr sz="2000">
                <a:latin typeface="DM Sans SemiBold"/>
                <a:ea typeface="DM Sans SemiBold"/>
                <a:cs typeface="DM Sans SemiBold"/>
                <a:sym typeface="DM Sans SemiBold"/>
              </a:defRPr>
            </a:lvl3pPr>
            <a:lvl4pPr lvl="3">
              <a:spcBef>
                <a:spcPts val="0"/>
              </a:spcBef>
              <a:spcAft>
                <a:spcPts val="0"/>
              </a:spcAft>
              <a:buSzPts val="2000"/>
              <a:buFont typeface="DM Sans SemiBold"/>
              <a:buNone/>
              <a:defRPr sz="2000">
                <a:latin typeface="DM Sans SemiBold"/>
                <a:ea typeface="DM Sans SemiBold"/>
                <a:cs typeface="DM Sans SemiBold"/>
                <a:sym typeface="DM Sans SemiBold"/>
              </a:defRPr>
            </a:lvl4pPr>
            <a:lvl5pPr lvl="4">
              <a:spcBef>
                <a:spcPts val="0"/>
              </a:spcBef>
              <a:spcAft>
                <a:spcPts val="0"/>
              </a:spcAft>
              <a:buSzPts val="2000"/>
              <a:buFont typeface="DM Sans SemiBold"/>
              <a:buNone/>
              <a:defRPr sz="2000">
                <a:latin typeface="DM Sans SemiBold"/>
                <a:ea typeface="DM Sans SemiBold"/>
                <a:cs typeface="DM Sans SemiBold"/>
                <a:sym typeface="DM Sans SemiBold"/>
              </a:defRPr>
            </a:lvl5pPr>
            <a:lvl6pPr lvl="5">
              <a:spcBef>
                <a:spcPts val="0"/>
              </a:spcBef>
              <a:spcAft>
                <a:spcPts val="0"/>
              </a:spcAft>
              <a:buSzPts val="2000"/>
              <a:buFont typeface="DM Sans SemiBold"/>
              <a:buNone/>
              <a:defRPr sz="2000">
                <a:latin typeface="DM Sans SemiBold"/>
                <a:ea typeface="DM Sans SemiBold"/>
                <a:cs typeface="DM Sans SemiBold"/>
                <a:sym typeface="DM Sans SemiBold"/>
              </a:defRPr>
            </a:lvl6pPr>
            <a:lvl7pPr lvl="6">
              <a:spcBef>
                <a:spcPts val="0"/>
              </a:spcBef>
              <a:spcAft>
                <a:spcPts val="0"/>
              </a:spcAft>
              <a:buSzPts val="2000"/>
              <a:buFont typeface="DM Sans SemiBold"/>
              <a:buNone/>
              <a:defRPr sz="2000">
                <a:latin typeface="DM Sans SemiBold"/>
                <a:ea typeface="DM Sans SemiBold"/>
                <a:cs typeface="DM Sans SemiBold"/>
                <a:sym typeface="DM Sans SemiBold"/>
              </a:defRPr>
            </a:lvl7pPr>
            <a:lvl8pPr lvl="7">
              <a:spcBef>
                <a:spcPts val="0"/>
              </a:spcBef>
              <a:spcAft>
                <a:spcPts val="0"/>
              </a:spcAft>
              <a:buSzPts val="2000"/>
              <a:buFont typeface="DM Sans SemiBold"/>
              <a:buNone/>
              <a:defRPr sz="2000">
                <a:latin typeface="DM Sans SemiBold"/>
                <a:ea typeface="DM Sans SemiBold"/>
                <a:cs typeface="DM Sans SemiBold"/>
                <a:sym typeface="DM Sans SemiBold"/>
              </a:defRPr>
            </a:lvl8pPr>
            <a:lvl9pPr lvl="8">
              <a:spcBef>
                <a:spcPts val="0"/>
              </a:spcBef>
              <a:spcAft>
                <a:spcPts val="0"/>
              </a:spcAft>
              <a:buSzPts val="2000"/>
              <a:buFont typeface="DM Sans SemiBold"/>
              <a:buNone/>
              <a:defRPr sz="2000">
                <a:latin typeface="DM Sans SemiBold"/>
                <a:ea typeface="DM Sans SemiBold"/>
                <a:cs typeface="DM Sans SemiBold"/>
                <a:sym typeface="DM Sans SemiBold"/>
              </a:defRPr>
            </a:lvl9pPr>
          </a:lstStyle>
          <a:p>
            <a:endParaRPr/>
          </a:p>
        </p:txBody>
      </p:sp>
      <p:sp>
        <p:nvSpPr>
          <p:cNvPr id="305" name="Google Shape;305;p41"/>
          <p:cNvSpPr txBox="1">
            <a:spLocks noGrp="1"/>
          </p:cNvSpPr>
          <p:nvPr>
            <p:ph type="subTitle" idx="2"/>
          </p:nvPr>
        </p:nvSpPr>
        <p:spPr>
          <a:xfrm>
            <a:off x="4748850" y="2237350"/>
            <a:ext cx="1929300" cy="990300"/>
          </a:xfrm>
          <a:prstGeom prst="rect">
            <a:avLst/>
          </a:prstGeom>
        </p:spPr>
        <p:txBody>
          <a:bodyPr spcFirstLastPara="1" wrap="square" lIns="91425" tIns="91425" rIns="91425" bIns="91425" anchor="ctr" anchorCtr="0">
            <a:noAutofit/>
          </a:bodyPr>
          <a:lstStyle>
            <a:lvl1pPr lvl="0">
              <a:spcBef>
                <a:spcPts val="0"/>
              </a:spcBef>
              <a:spcAft>
                <a:spcPts val="0"/>
              </a:spcAft>
              <a:buSzPts val="2000"/>
              <a:buFont typeface="DM Sans SemiBold"/>
              <a:buNone/>
              <a:defRPr sz="2000">
                <a:latin typeface="DM Sans SemiBold"/>
                <a:ea typeface="DM Sans SemiBold"/>
                <a:cs typeface="DM Sans SemiBold"/>
                <a:sym typeface="DM Sans SemiBold"/>
              </a:defRPr>
            </a:lvl1pPr>
            <a:lvl2pPr lvl="1">
              <a:spcBef>
                <a:spcPts val="0"/>
              </a:spcBef>
              <a:spcAft>
                <a:spcPts val="0"/>
              </a:spcAft>
              <a:buSzPts val="2000"/>
              <a:buFont typeface="DM Sans SemiBold"/>
              <a:buNone/>
              <a:defRPr sz="2000">
                <a:latin typeface="DM Sans SemiBold"/>
                <a:ea typeface="DM Sans SemiBold"/>
                <a:cs typeface="DM Sans SemiBold"/>
                <a:sym typeface="DM Sans SemiBold"/>
              </a:defRPr>
            </a:lvl2pPr>
            <a:lvl3pPr lvl="2">
              <a:spcBef>
                <a:spcPts val="0"/>
              </a:spcBef>
              <a:spcAft>
                <a:spcPts val="0"/>
              </a:spcAft>
              <a:buSzPts val="2000"/>
              <a:buFont typeface="DM Sans SemiBold"/>
              <a:buNone/>
              <a:defRPr sz="2000">
                <a:latin typeface="DM Sans SemiBold"/>
                <a:ea typeface="DM Sans SemiBold"/>
                <a:cs typeface="DM Sans SemiBold"/>
                <a:sym typeface="DM Sans SemiBold"/>
              </a:defRPr>
            </a:lvl3pPr>
            <a:lvl4pPr lvl="3">
              <a:spcBef>
                <a:spcPts val="0"/>
              </a:spcBef>
              <a:spcAft>
                <a:spcPts val="0"/>
              </a:spcAft>
              <a:buSzPts val="2000"/>
              <a:buFont typeface="DM Sans SemiBold"/>
              <a:buNone/>
              <a:defRPr sz="2000">
                <a:latin typeface="DM Sans SemiBold"/>
                <a:ea typeface="DM Sans SemiBold"/>
                <a:cs typeface="DM Sans SemiBold"/>
                <a:sym typeface="DM Sans SemiBold"/>
              </a:defRPr>
            </a:lvl4pPr>
            <a:lvl5pPr lvl="4">
              <a:spcBef>
                <a:spcPts val="0"/>
              </a:spcBef>
              <a:spcAft>
                <a:spcPts val="0"/>
              </a:spcAft>
              <a:buSzPts val="2000"/>
              <a:buFont typeface="DM Sans SemiBold"/>
              <a:buNone/>
              <a:defRPr sz="2000">
                <a:latin typeface="DM Sans SemiBold"/>
                <a:ea typeface="DM Sans SemiBold"/>
                <a:cs typeface="DM Sans SemiBold"/>
                <a:sym typeface="DM Sans SemiBold"/>
              </a:defRPr>
            </a:lvl5pPr>
            <a:lvl6pPr lvl="5">
              <a:spcBef>
                <a:spcPts val="0"/>
              </a:spcBef>
              <a:spcAft>
                <a:spcPts val="0"/>
              </a:spcAft>
              <a:buSzPts val="2000"/>
              <a:buFont typeface="DM Sans SemiBold"/>
              <a:buNone/>
              <a:defRPr sz="2000">
                <a:latin typeface="DM Sans SemiBold"/>
                <a:ea typeface="DM Sans SemiBold"/>
                <a:cs typeface="DM Sans SemiBold"/>
                <a:sym typeface="DM Sans SemiBold"/>
              </a:defRPr>
            </a:lvl6pPr>
            <a:lvl7pPr lvl="6">
              <a:spcBef>
                <a:spcPts val="0"/>
              </a:spcBef>
              <a:spcAft>
                <a:spcPts val="0"/>
              </a:spcAft>
              <a:buSzPts val="2000"/>
              <a:buFont typeface="DM Sans SemiBold"/>
              <a:buNone/>
              <a:defRPr sz="2000">
                <a:latin typeface="DM Sans SemiBold"/>
                <a:ea typeface="DM Sans SemiBold"/>
                <a:cs typeface="DM Sans SemiBold"/>
                <a:sym typeface="DM Sans SemiBold"/>
              </a:defRPr>
            </a:lvl7pPr>
            <a:lvl8pPr lvl="7">
              <a:spcBef>
                <a:spcPts val="0"/>
              </a:spcBef>
              <a:spcAft>
                <a:spcPts val="0"/>
              </a:spcAft>
              <a:buSzPts val="2000"/>
              <a:buFont typeface="DM Sans SemiBold"/>
              <a:buNone/>
              <a:defRPr sz="2000">
                <a:latin typeface="DM Sans SemiBold"/>
                <a:ea typeface="DM Sans SemiBold"/>
                <a:cs typeface="DM Sans SemiBold"/>
                <a:sym typeface="DM Sans SemiBold"/>
              </a:defRPr>
            </a:lvl8pPr>
            <a:lvl9pPr lvl="8">
              <a:spcBef>
                <a:spcPts val="0"/>
              </a:spcBef>
              <a:spcAft>
                <a:spcPts val="0"/>
              </a:spcAft>
              <a:buSzPts val="2000"/>
              <a:buFont typeface="DM Sans SemiBold"/>
              <a:buNone/>
              <a:defRPr sz="2000">
                <a:latin typeface="DM Sans SemiBold"/>
                <a:ea typeface="DM Sans SemiBold"/>
                <a:cs typeface="DM Sans SemiBold"/>
                <a:sym typeface="DM Sans SemiBold"/>
              </a:defRPr>
            </a:lvl9pPr>
          </a:lstStyle>
          <a:p>
            <a:endParaRPr/>
          </a:p>
        </p:txBody>
      </p:sp>
      <p:sp>
        <p:nvSpPr>
          <p:cNvPr id="306" name="Google Shape;306;p41"/>
          <p:cNvSpPr txBox="1">
            <a:spLocks noGrp="1"/>
          </p:cNvSpPr>
          <p:nvPr>
            <p:ph type="subTitle" idx="3"/>
          </p:nvPr>
        </p:nvSpPr>
        <p:spPr>
          <a:xfrm>
            <a:off x="7044450" y="2237350"/>
            <a:ext cx="1929300" cy="990300"/>
          </a:xfrm>
          <a:prstGeom prst="rect">
            <a:avLst/>
          </a:prstGeom>
        </p:spPr>
        <p:txBody>
          <a:bodyPr spcFirstLastPara="1" wrap="square" lIns="91425" tIns="91425" rIns="91425" bIns="91425" anchor="ctr" anchorCtr="0">
            <a:noAutofit/>
          </a:bodyPr>
          <a:lstStyle>
            <a:lvl1pPr lvl="0">
              <a:spcBef>
                <a:spcPts val="0"/>
              </a:spcBef>
              <a:spcAft>
                <a:spcPts val="0"/>
              </a:spcAft>
              <a:buSzPts val="2000"/>
              <a:buFont typeface="DM Sans SemiBold"/>
              <a:buNone/>
              <a:defRPr sz="2000">
                <a:latin typeface="DM Sans SemiBold"/>
                <a:ea typeface="DM Sans SemiBold"/>
                <a:cs typeface="DM Sans SemiBold"/>
                <a:sym typeface="DM Sans SemiBold"/>
              </a:defRPr>
            </a:lvl1pPr>
            <a:lvl2pPr lvl="1">
              <a:spcBef>
                <a:spcPts val="0"/>
              </a:spcBef>
              <a:spcAft>
                <a:spcPts val="0"/>
              </a:spcAft>
              <a:buSzPts val="2000"/>
              <a:buFont typeface="DM Sans SemiBold"/>
              <a:buNone/>
              <a:defRPr sz="2000">
                <a:latin typeface="DM Sans SemiBold"/>
                <a:ea typeface="DM Sans SemiBold"/>
                <a:cs typeface="DM Sans SemiBold"/>
                <a:sym typeface="DM Sans SemiBold"/>
              </a:defRPr>
            </a:lvl2pPr>
            <a:lvl3pPr lvl="2">
              <a:spcBef>
                <a:spcPts val="0"/>
              </a:spcBef>
              <a:spcAft>
                <a:spcPts val="0"/>
              </a:spcAft>
              <a:buSzPts val="2000"/>
              <a:buFont typeface="DM Sans SemiBold"/>
              <a:buNone/>
              <a:defRPr sz="2000">
                <a:latin typeface="DM Sans SemiBold"/>
                <a:ea typeface="DM Sans SemiBold"/>
                <a:cs typeface="DM Sans SemiBold"/>
                <a:sym typeface="DM Sans SemiBold"/>
              </a:defRPr>
            </a:lvl3pPr>
            <a:lvl4pPr lvl="3">
              <a:spcBef>
                <a:spcPts val="0"/>
              </a:spcBef>
              <a:spcAft>
                <a:spcPts val="0"/>
              </a:spcAft>
              <a:buSzPts val="2000"/>
              <a:buFont typeface="DM Sans SemiBold"/>
              <a:buNone/>
              <a:defRPr sz="2000">
                <a:latin typeface="DM Sans SemiBold"/>
                <a:ea typeface="DM Sans SemiBold"/>
                <a:cs typeface="DM Sans SemiBold"/>
                <a:sym typeface="DM Sans SemiBold"/>
              </a:defRPr>
            </a:lvl4pPr>
            <a:lvl5pPr lvl="4">
              <a:spcBef>
                <a:spcPts val="0"/>
              </a:spcBef>
              <a:spcAft>
                <a:spcPts val="0"/>
              </a:spcAft>
              <a:buSzPts val="2000"/>
              <a:buFont typeface="DM Sans SemiBold"/>
              <a:buNone/>
              <a:defRPr sz="2000">
                <a:latin typeface="DM Sans SemiBold"/>
                <a:ea typeface="DM Sans SemiBold"/>
                <a:cs typeface="DM Sans SemiBold"/>
                <a:sym typeface="DM Sans SemiBold"/>
              </a:defRPr>
            </a:lvl5pPr>
            <a:lvl6pPr lvl="5">
              <a:spcBef>
                <a:spcPts val="0"/>
              </a:spcBef>
              <a:spcAft>
                <a:spcPts val="0"/>
              </a:spcAft>
              <a:buSzPts val="2000"/>
              <a:buFont typeface="DM Sans SemiBold"/>
              <a:buNone/>
              <a:defRPr sz="2000">
                <a:latin typeface="DM Sans SemiBold"/>
                <a:ea typeface="DM Sans SemiBold"/>
                <a:cs typeface="DM Sans SemiBold"/>
                <a:sym typeface="DM Sans SemiBold"/>
              </a:defRPr>
            </a:lvl6pPr>
            <a:lvl7pPr lvl="6">
              <a:spcBef>
                <a:spcPts val="0"/>
              </a:spcBef>
              <a:spcAft>
                <a:spcPts val="0"/>
              </a:spcAft>
              <a:buSzPts val="2000"/>
              <a:buFont typeface="DM Sans SemiBold"/>
              <a:buNone/>
              <a:defRPr sz="2000">
                <a:latin typeface="DM Sans SemiBold"/>
                <a:ea typeface="DM Sans SemiBold"/>
                <a:cs typeface="DM Sans SemiBold"/>
                <a:sym typeface="DM Sans SemiBold"/>
              </a:defRPr>
            </a:lvl7pPr>
            <a:lvl8pPr lvl="7">
              <a:spcBef>
                <a:spcPts val="0"/>
              </a:spcBef>
              <a:spcAft>
                <a:spcPts val="0"/>
              </a:spcAft>
              <a:buSzPts val="2000"/>
              <a:buFont typeface="DM Sans SemiBold"/>
              <a:buNone/>
              <a:defRPr sz="2000">
                <a:latin typeface="DM Sans SemiBold"/>
                <a:ea typeface="DM Sans SemiBold"/>
                <a:cs typeface="DM Sans SemiBold"/>
                <a:sym typeface="DM Sans SemiBold"/>
              </a:defRPr>
            </a:lvl8pPr>
            <a:lvl9pPr lvl="8">
              <a:spcBef>
                <a:spcPts val="0"/>
              </a:spcBef>
              <a:spcAft>
                <a:spcPts val="0"/>
              </a:spcAft>
              <a:buSzPts val="2000"/>
              <a:buFont typeface="DM Sans SemiBold"/>
              <a:buNone/>
              <a:defRPr sz="2000">
                <a:latin typeface="DM Sans SemiBold"/>
                <a:ea typeface="DM Sans SemiBold"/>
                <a:cs typeface="DM Sans SemiBold"/>
                <a:sym typeface="DM Sans SemiBold"/>
              </a:defRPr>
            </a:lvl9pPr>
          </a:lstStyle>
          <a:p>
            <a:endParaRPr/>
          </a:p>
        </p:txBody>
      </p:sp>
      <p:sp>
        <p:nvSpPr>
          <p:cNvPr id="307" name="Google Shape;307;p41"/>
          <p:cNvSpPr txBox="1">
            <a:spLocks noGrp="1"/>
          </p:cNvSpPr>
          <p:nvPr>
            <p:ph type="subTitle" idx="4"/>
          </p:nvPr>
        </p:nvSpPr>
        <p:spPr>
          <a:xfrm>
            <a:off x="2469700" y="2237350"/>
            <a:ext cx="1929300" cy="990300"/>
          </a:xfrm>
          <a:prstGeom prst="rect">
            <a:avLst/>
          </a:prstGeom>
        </p:spPr>
        <p:txBody>
          <a:bodyPr spcFirstLastPara="1" wrap="square" lIns="91425" tIns="91425" rIns="91425" bIns="91425" anchor="ctr" anchorCtr="0">
            <a:noAutofit/>
          </a:bodyPr>
          <a:lstStyle>
            <a:lvl1pPr lvl="0">
              <a:spcBef>
                <a:spcPts val="0"/>
              </a:spcBef>
              <a:spcAft>
                <a:spcPts val="0"/>
              </a:spcAft>
              <a:buSzPts val="2000"/>
              <a:buFont typeface="DM Sans SemiBold"/>
              <a:buNone/>
              <a:defRPr sz="2000">
                <a:latin typeface="DM Sans SemiBold"/>
                <a:ea typeface="DM Sans SemiBold"/>
                <a:cs typeface="DM Sans SemiBold"/>
                <a:sym typeface="DM Sans SemiBold"/>
              </a:defRPr>
            </a:lvl1pPr>
            <a:lvl2pPr lvl="1">
              <a:spcBef>
                <a:spcPts val="0"/>
              </a:spcBef>
              <a:spcAft>
                <a:spcPts val="0"/>
              </a:spcAft>
              <a:buSzPts val="2000"/>
              <a:buFont typeface="DM Sans SemiBold"/>
              <a:buNone/>
              <a:defRPr sz="2000">
                <a:latin typeface="DM Sans SemiBold"/>
                <a:ea typeface="DM Sans SemiBold"/>
                <a:cs typeface="DM Sans SemiBold"/>
                <a:sym typeface="DM Sans SemiBold"/>
              </a:defRPr>
            </a:lvl2pPr>
            <a:lvl3pPr lvl="2">
              <a:spcBef>
                <a:spcPts val="0"/>
              </a:spcBef>
              <a:spcAft>
                <a:spcPts val="0"/>
              </a:spcAft>
              <a:buSzPts val="2000"/>
              <a:buFont typeface="DM Sans SemiBold"/>
              <a:buNone/>
              <a:defRPr sz="2000">
                <a:latin typeface="DM Sans SemiBold"/>
                <a:ea typeface="DM Sans SemiBold"/>
                <a:cs typeface="DM Sans SemiBold"/>
                <a:sym typeface="DM Sans SemiBold"/>
              </a:defRPr>
            </a:lvl3pPr>
            <a:lvl4pPr lvl="3">
              <a:spcBef>
                <a:spcPts val="0"/>
              </a:spcBef>
              <a:spcAft>
                <a:spcPts val="0"/>
              </a:spcAft>
              <a:buSzPts val="2000"/>
              <a:buFont typeface="DM Sans SemiBold"/>
              <a:buNone/>
              <a:defRPr sz="2000">
                <a:latin typeface="DM Sans SemiBold"/>
                <a:ea typeface="DM Sans SemiBold"/>
                <a:cs typeface="DM Sans SemiBold"/>
                <a:sym typeface="DM Sans SemiBold"/>
              </a:defRPr>
            </a:lvl4pPr>
            <a:lvl5pPr lvl="4">
              <a:spcBef>
                <a:spcPts val="0"/>
              </a:spcBef>
              <a:spcAft>
                <a:spcPts val="0"/>
              </a:spcAft>
              <a:buSzPts val="2000"/>
              <a:buFont typeface="DM Sans SemiBold"/>
              <a:buNone/>
              <a:defRPr sz="2000">
                <a:latin typeface="DM Sans SemiBold"/>
                <a:ea typeface="DM Sans SemiBold"/>
                <a:cs typeface="DM Sans SemiBold"/>
                <a:sym typeface="DM Sans SemiBold"/>
              </a:defRPr>
            </a:lvl5pPr>
            <a:lvl6pPr lvl="5">
              <a:spcBef>
                <a:spcPts val="0"/>
              </a:spcBef>
              <a:spcAft>
                <a:spcPts val="0"/>
              </a:spcAft>
              <a:buSzPts val="2000"/>
              <a:buFont typeface="DM Sans SemiBold"/>
              <a:buNone/>
              <a:defRPr sz="2000">
                <a:latin typeface="DM Sans SemiBold"/>
                <a:ea typeface="DM Sans SemiBold"/>
                <a:cs typeface="DM Sans SemiBold"/>
                <a:sym typeface="DM Sans SemiBold"/>
              </a:defRPr>
            </a:lvl6pPr>
            <a:lvl7pPr lvl="6">
              <a:spcBef>
                <a:spcPts val="0"/>
              </a:spcBef>
              <a:spcAft>
                <a:spcPts val="0"/>
              </a:spcAft>
              <a:buSzPts val="2000"/>
              <a:buFont typeface="DM Sans SemiBold"/>
              <a:buNone/>
              <a:defRPr sz="2000">
                <a:latin typeface="DM Sans SemiBold"/>
                <a:ea typeface="DM Sans SemiBold"/>
                <a:cs typeface="DM Sans SemiBold"/>
                <a:sym typeface="DM Sans SemiBold"/>
              </a:defRPr>
            </a:lvl7pPr>
            <a:lvl8pPr lvl="7">
              <a:spcBef>
                <a:spcPts val="0"/>
              </a:spcBef>
              <a:spcAft>
                <a:spcPts val="0"/>
              </a:spcAft>
              <a:buSzPts val="2000"/>
              <a:buFont typeface="DM Sans SemiBold"/>
              <a:buNone/>
              <a:defRPr sz="2000">
                <a:latin typeface="DM Sans SemiBold"/>
                <a:ea typeface="DM Sans SemiBold"/>
                <a:cs typeface="DM Sans SemiBold"/>
                <a:sym typeface="DM Sans SemiBold"/>
              </a:defRPr>
            </a:lvl8pPr>
            <a:lvl9pPr lvl="8">
              <a:spcBef>
                <a:spcPts val="0"/>
              </a:spcBef>
              <a:spcAft>
                <a:spcPts val="0"/>
              </a:spcAft>
              <a:buSzPts val="2000"/>
              <a:buFont typeface="DM Sans SemiBold"/>
              <a:buNone/>
              <a:defRPr sz="2000">
                <a:latin typeface="DM Sans SemiBold"/>
                <a:ea typeface="DM Sans SemiBold"/>
                <a:cs typeface="DM Sans SemiBold"/>
                <a:sym typeface="DM Sans SemiBold"/>
              </a:defRPr>
            </a:lvl9pPr>
          </a:lstStyle>
          <a:p>
            <a:endParaRPr/>
          </a:p>
        </p:txBody>
      </p:sp>
      <p:sp>
        <p:nvSpPr>
          <p:cNvPr id="308" name="Google Shape;308;p41"/>
          <p:cNvSpPr txBox="1">
            <a:spLocks noGrp="1"/>
          </p:cNvSpPr>
          <p:nvPr>
            <p:ph type="subTitle" idx="5"/>
          </p:nvPr>
        </p:nvSpPr>
        <p:spPr>
          <a:xfrm>
            <a:off x="167675" y="3844700"/>
            <a:ext cx="1929300" cy="990300"/>
          </a:xfrm>
          <a:prstGeom prst="rect">
            <a:avLst/>
          </a:prstGeom>
        </p:spPr>
        <p:txBody>
          <a:bodyPr spcFirstLastPara="1" wrap="square" lIns="91425" tIns="91425" rIns="91425" bIns="91425" anchor="ctr" anchorCtr="0">
            <a:noAutofit/>
          </a:bodyPr>
          <a:lstStyle>
            <a:lvl1pPr lvl="0">
              <a:spcBef>
                <a:spcPts val="0"/>
              </a:spcBef>
              <a:spcAft>
                <a:spcPts val="0"/>
              </a:spcAft>
              <a:buSzPts val="2000"/>
              <a:buFont typeface="DM Sans SemiBold"/>
              <a:buNone/>
              <a:defRPr sz="2000">
                <a:latin typeface="DM Sans SemiBold"/>
                <a:ea typeface="DM Sans SemiBold"/>
                <a:cs typeface="DM Sans SemiBold"/>
                <a:sym typeface="DM Sans SemiBold"/>
              </a:defRPr>
            </a:lvl1pPr>
            <a:lvl2pPr lvl="1">
              <a:spcBef>
                <a:spcPts val="0"/>
              </a:spcBef>
              <a:spcAft>
                <a:spcPts val="0"/>
              </a:spcAft>
              <a:buSzPts val="2000"/>
              <a:buFont typeface="DM Sans SemiBold"/>
              <a:buNone/>
              <a:defRPr sz="2000">
                <a:latin typeface="DM Sans SemiBold"/>
                <a:ea typeface="DM Sans SemiBold"/>
                <a:cs typeface="DM Sans SemiBold"/>
                <a:sym typeface="DM Sans SemiBold"/>
              </a:defRPr>
            </a:lvl2pPr>
            <a:lvl3pPr lvl="2">
              <a:spcBef>
                <a:spcPts val="0"/>
              </a:spcBef>
              <a:spcAft>
                <a:spcPts val="0"/>
              </a:spcAft>
              <a:buSzPts val="2000"/>
              <a:buFont typeface="DM Sans SemiBold"/>
              <a:buNone/>
              <a:defRPr sz="2000">
                <a:latin typeface="DM Sans SemiBold"/>
                <a:ea typeface="DM Sans SemiBold"/>
                <a:cs typeface="DM Sans SemiBold"/>
                <a:sym typeface="DM Sans SemiBold"/>
              </a:defRPr>
            </a:lvl3pPr>
            <a:lvl4pPr lvl="3">
              <a:spcBef>
                <a:spcPts val="0"/>
              </a:spcBef>
              <a:spcAft>
                <a:spcPts val="0"/>
              </a:spcAft>
              <a:buSzPts val="2000"/>
              <a:buFont typeface="DM Sans SemiBold"/>
              <a:buNone/>
              <a:defRPr sz="2000">
                <a:latin typeface="DM Sans SemiBold"/>
                <a:ea typeface="DM Sans SemiBold"/>
                <a:cs typeface="DM Sans SemiBold"/>
                <a:sym typeface="DM Sans SemiBold"/>
              </a:defRPr>
            </a:lvl4pPr>
            <a:lvl5pPr lvl="4">
              <a:spcBef>
                <a:spcPts val="0"/>
              </a:spcBef>
              <a:spcAft>
                <a:spcPts val="0"/>
              </a:spcAft>
              <a:buSzPts val="2000"/>
              <a:buFont typeface="DM Sans SemiBold"/>
              <a:buNone/>
              <a:defRPr sz="2000">
                <a:latin typeface="DM Sans SemiBold"/>
                <a:ea typeface="DM Sans SemiBold"/>
                <a:cs typeface="DM Sans SemiBold"/>
                <a:sym typeface="DM Sans SemiBold"/>
              </a:defRPr>
            </a:lvl5pPr>
            <a:lvl6pPr lvl="5">
              <a:spcBef>
                <a:spcPts val="0"/>
              </a:spcBef>
              <a:spcAft>
                <a:spcPts val="0"/>
              </a:spcAft>
              <a:buSzPts val="2000"/>
              <a:buFont typeface="DM Sans SemiBold"/>
              <a:buNone/>
              <a:defRPr sz="2000">
                <a:latin typeface="DM Sans SemiBold"/>
                <a:ea typeface="DM Sans SemiBold"/>
                <a:cs typeface="DM Sans SemiBold"/>
                <a:sym typeface="DM Sans SemiBold"/>
              </a:defRPr>
            </a:lvl6pPr>
            <a:lvl7pPr lvl="6">
              <a:spcBef>
                <a:spcPts val="0"/>
              </a:spcBef>
              <a:spcAft>
                <a:spcPts val="0"/>
              </a:spcAft>
              <a:buSzPts val="2000"/>
              <a:buFont typeface="DM Sans SemiBold"/>
              <a:buNone/>
              <a:defRPr sz="2000">
                <a:latin typeface="DM Sans SemiBold"/>
                <a:ea typeface="DM Sans SemiBold"/>
                <a:cs typeface="DM Sans SemiBold"/>
                <a:sym typeface="DM Sans SemiBold"/>
              </a:defRPr>
            </a:lvl7pPr>
            <a:lvl8pPr lvl="7">
              <a:spcBef>
                <a:spcPts val="0"/>
              </a:spcBef>
              <a:spcAft>
                <a:spcPts val="0"/>
              </a:spcAft>
              <a:buSzPts val="2000"/>
              <a:buFont typeface="DM Sans SemiBold"/>
              <a:buNone/>
              <a:defRPr sz="2000">
                <a:latin typeface="DM Sans SemiBold"/>
                <a:ea typeface="DM Sans SemiBold"/>
                <a:cs typeface="DM Sans SemiBold"/>
                <a:sym typeface="DM Sans SemiBold"/>
              </a:defRPr>
            </a:lvl8pPr>
            <a:lvl9pPr lvl="8">
              <a:spcBef>
                <a:spcPts val="0"/>
              </a:spcBef>
              <a:spcAft>
                <a:spcPts val="0"/>
              </a:spcAft>
              <a:buSzPts val="2000"/>
              <a:buFont typeface="DM Sans SemiBold"/>
              <a:buNone/>
              <a:defRPr sz="2000">
                <a:latin typeface="DM Sans SemiBold"/>
                <a:ea typeface="DM Sans SemiBold"/>
                <a:cs typeface="DM Sans SemiBold"/>
                <a:sym typeface="DM Sans SemiBold"/>
              </a:defRPr>
            </a:lvl9pPr>
          </a:lstStyle>
          <a:p>
            <a:endParaRPr/>
          </a:p>
        </p:txBody>
      </p:sp>
      <p:sp>
        <p:nvSpPr>
          <p:cNvPr id="309" name="Google Shape;309;p41"/>
          <p:cNvSpPr txBox="1">
            <a:spLocks noGrp="1"/>
          </p:cNvSpPr>
          <p:nvPr>
            <p:ph type="subTitle" idx="6"/>
          </p:nvPr>
        </p:nvSpPr>
        <p:spPr>
          <a:xfrm>
            <a:off x="2469700" y="3844700"/>
            <a:ext cx="1929300" cy="990300"/>
          </a:xfrm>
          <a:prstGeom prst="rect">
            <a:avLst/>
          </a:prstGeom>
        </p:spPr>
        <p:txBody>
          <a:bodyPr spcFirstLastPara="1" wrap="square" lIns="91425" tIns="91425" rIns="91425" bIns="91425" anchor="ctr" anchorCtr="0">
            <a:noAutofit/>
          </a:bodyPr>
          <a:lstStyle>
            <a:lvl1pPr lvl="0">
              <a:spcBef>
                <a:spcPts val="0"/>
              </a:spcBef>
              <a:spcAft>
                <a:spcPts val="0"/>
              </a:spcAft>
              <a:buSzPts val="2000"/>
              <a:buFont typeface="DM Sans SemiBold"/>
              <a:buNone/>
              <a:defRPr sz="2000">
                <a:latin typeface="DM Sans SemiBold"/>
                <a:ea typeface="DM Sans SemiBold"/>
                <a:cs typeface="DM Sans SemiBold"/>
                <a:sym typeface="DM Sans SemiBold"/>
              </a:defRPr>
            </a:lvl1pPr>
            <a:lvl2pPr lvl="1">
              <a:spcBef>
                <a:spcPts val="0"/>
              </a:spcBef>
              <a:spcAft>
                <a:spcPts val="0"/>
              </a:spcAft>
              <a:buSzPts val="2000"/>
              <a:buFont typeface="DM Sans SemiBold"/>
              <a:buNone/>
              <a:defRPr sz="2000">
                <a:latin typeface="DM Sans SemiBold"/>
                <a:ea typeface="DM Sans SemiBold"/>
                <a:cs typeface="DM Sans SemiBold"/>
                <a:sym typeface="DM Sans SemiBold"/>
              </a:defRPr>
            </a:lvl2pPr>
            <a:lvl3pPr lvl="2">
              <a:spcBef>
                <a:spcPts val="0"/>
              </a:spcBef>
              <a:spcAft>
                <a:spcPts val="0"/>
              </a:spcAft>
              <a:buSzPts val="2000"/>
              <a:buFont typeface="DM Sans SemiBold"/>
              <a:buNone/>
              <a:defRPr sz="2000">
                <a:latin typeface="DM Sans SemiBold"/>
                <a:ea typeface="DM Sans SemiBold"/>
                <a:cs typeface="DM Sans SemiBold"/>
                <a:sym typeface="DM Sans SemiBold"/>
              </a:defRPr>
            </a:lvl3pPr>
            <a:lvl4pPr lvl="3">
              <a:spcBef>
                <a:spcPts val="0"/>
              </a:spcBef>
              <a:spcAft>
                <a:spcPts val="0"/>
              </a:spcAft>
              <a:buSzPts val="2000"/>
              <a:buFont typeface="DM Sans SemiBold"/>
              <a:buNone/>
              <a:defRPr sz="2000">
                <a:latin typeface="DM Sans SemiBold"/>
                <a:ea typeface="DM Sans SemiBold"/>
                <a:cs typeface="DM Sans SemiBold"/>
                <a:sym typeface="DM Sans SemiBold"/>
              </a:defRPr>
            </a:lvl4pPr>
            <a:lvl5pPr lvl="4">
              <a:spcBef>
                <a:spcPts val="0"/>
              </a:spcBef>
              <a:spcAft>
                <a:spcPts val="0"/>
              </a:spcAft>
              <a:buSzPts val="2000"/>
              <a:buFont typeface="DM Sans SemiBold"/>
              <a:buNone/>
              <a:defRPr sz="2000">
                <a:latin typeface="DM Sans SemiBold"/>
                <a:ea typeface="DM Sans SemiBold"/>
                <a:cs typeface="DM Sans SemiBold"/>
                <a:sym typeface="DM Sans SemiBold"/>
              </a:defRPr>
            </a:lvl5pPr>
            <a:lvl6pPr lvl="5">
              <a:spcBef>
                <a:spcPts val="0"/>
              </a:spcBef>
              <a:spcAft>
                <a:spcPts val="0"/>
              </a:spcAft>
              <a:buSzPts val="2000"/>
              <a:buFont typeface="DM Sans SemiBold"/>
              <a:buNone/>
              <a:defRPr sz="2000">
                <a:latin typeface="DM Sans SemiBold"/>
                <a:ea typeface="DM Sans SemiBold"/>
                <a:cs typeface="DM Sans SemiBold"/>
                <a:sym typeface="DM Sans SemiBold"/>
              </a:defRPr>
            </a:lvl6pPr>
            <a:lvl7pPr lvl="6">
              <a:spcBef>
                <a:spcPts val="0"/>
              </a:spcBef>
              <a:spcAft>
                <a:spcPts val="0"/>
              </a:spcAft>
              <a:buSzPts val="2000"/>
              <a:buFont typeface="DM Sans SemiBold"/>
              <a:buNone/>
              <a:defRPr sz="2000">
                <a:latin typeface="DM Sans SemiBold"/>
                <a:ea typeface="DM Sans SemiBold"/>
                <a:cs typeface="DM Sans SemiBold"/>
                <a:sym typeface="DM Sans SemiBold"/>
              </a:defRPr>
            </a:lvl7pPr>
            <a:lvl8pPr lvl="7">
              <a:spcBef>
                <a:spcPts val="0"/>
              </a:spcBef>
              <a:spcAft>
                <a:spcPts val="0"/>
              </a:spcAft>
              <a:buSzPts val="2000"/>
              <a:buFont typeface="DM Sans SemiBold"/>
              <a:buNone/>
              <a:defRPr sz="2000">
                <a:latin typeface="DM Sans SemiBold"/>
                <a:ea typeface="DM Sans SemiBold"/>
                <a:cs typeface="DM Sans SemiBold"/>
                <a:sym typeface="DM Sans SemiBold"/>
              </a:defRPr>
            </a:lvl8pPr>
            <a:lvl9pPr lvl="8">
              <a:spcBef>
                <a:spcPts val="0"/>
              </a:spcBef>
              <a:spcAft>
                <a:spcPts val="0"/>
              </a:spcAft>
              <a:buSzPts val="2000"/>
              <a:buFont typeface="DM Sans SemiBold"/>
              <a:buNone/>
              <a:defRPr sz="2000">
                <a:latin typeface="DM Sans SemiBold"/>
                <a:ea typeface="DM Sans SemiBold"/>
                <a:cs typeface="DM Sans SemiBold"/>
                <a:sym typeface="DM Sans SemiBold"/>
              </a:defRPr>
            </a:lvl9pPr>
          </a:lstStyle>
          <a:p>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Title, body and image">
  <p:cSld name="CUSTOM_25">
    <p:bg>
      <p:bgPr>
        <a:solidFill>
          <a:schemeClr val="dk1"/>
        </a:solidFill>
        <a:effectLst/>
      </p:bgPr>
    </p:bg>
    <p:spTree>
      <p:nvGrpSpPr>
        <p:cNvPr id="1" name="Shape 310"/>
        <p:cNvGrpSpPr/>
        <p:nvPr/>
      </p:nvGrpSpPr>
      <p:grpSpPr>
        <a:xfrm>
          <a:off x="0" y="0"/>
          <a:ext cx="0" cy="0"/>
          <a:chOff x="0" y="0"/>
          <a:chExt cx="0" cy="0"/>
        </a:xfrm>
      </p:grpSpPr>
      <p:sp>
        <p:nvSpPr>
          <p:cNvPr id="311" name="Google Shape;311;p42"/>
          <p:cNvSpPr txBox="1">
            <a:spLocks noGrp="1"/>
          </p:cNvSpPr>
          <p:nvPr>
            <p:ph type="sldNum" idx="12"/>
          </p:nvPr>
        </p:nvSpPr>
        <p:spPr>
          <a:xfrm>
            <a:off x="8653375" y="4829350"/>
            <a:ext cx="490500" cy="3117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graphicFrame>
        <p:nvGraphicFramePr>
          <p:cNvPr id="312" name="Google Shape;312;p42"/>
          <p:cNvGraphicFramePr/>
          <p:nvPr/>
        </p:nvGraphicFramePr>
        <p:xfrm>
          <a:off x="457200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313" name="Google Shape;313;p42"/>
          <p:cNvSpPr>
            <a:spLocks noGrp="1"/>
          </p:cNvSpPr>
          <p:nvPr>
            <p:ph type="pic" idx="2"/>
          </p:nvPr>
        </p:nvSpPr>
        <p:spPr>
          <a:xfrm>
            <a:off x="6286500" y="-50"/>
            <a:ext cx="2857500" cy="5143500"/>
          </a:xfrm>
          <a:prstGeom prst="corner">
            <a:avLst>
              <a:gd name="adj1" fmla="val 157589"/>
              <a:gd name="adj2" fmla="val 79653"/>
            </a:avLst>
          </a:prstGeom>
          <a:noFill/>
          <a:ln>
            <a:noFill/>
          </a:ln>
        </p:spPr>
      </p:sp>
      <p:graphicFrame>
        <p:nvGraphicFramePr>
          <p:cNvPr id="314" name="Google Shape;314;p42"/>
          <p:cNvGraphicFramePr/>
          <p:nvPr/>
        </p:nvGraphicFramePr>
        <p:xfrm>
          <a:off x="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315" name="Google Shape;315;p42"/>
          <p:cNvSpPr txBox="1">
            <a:spLocks noGrp="1"/>
          </p:cNvSpPr>
          <p:nvPr>
            <p:ph type="body" idx="1"/>
          </p:nvPr>
        </p:nvSpPr>
        <p:spPr>
          <a:xfrm>
            <a:off x="175800" y="2457450"/>
            <a:ext cx="5975100" cy="20433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Clr>
                <a:schemeClr val="lt1"/>
              </a:buClr>
              <a:buSzPts val="1800"/>
              <a:buFont typeface="Merriweather Light"/>
              <a:buChar char="●"/>
              <a:defRPr sz="1800">
                <a:solidFill>
                  <a:schemeClr val="lt1"/>
                </a:solidFill>
                <a:latin typeface="Merriweather Light"/>
                <a:ea typeface="Merriweather Light"/>
                <a:cs typeface="Merriweather Light"/>
                <a:sym typeface="Merriweather Light"/>
              </a:defRPr>
            </a:lvl1pPr>
            <a:lvl2pPr marL="914400" lvl="1" indent="-342900">
              <a:spcBef>
                <a:spcPts val="0"/>
              </a:spcBef>
              <a:spcAft>
                <a:spcPts val="0"/>
              </a:spcAft>
              <a:buClr>
                <a:schemeClr val="lt1"/>
              </a:buClr>
              <a:buSzPts val="1800"/>
              <a:buFont typeface="Merriweather Light"/>
              <a:buChar char="○"/>
              <a:defRPr sz="1800">
                <a:solidFill>
                  <a:schemeClr val="lt1"/>
                </a:solidFill>
                <a:latin typeface="Merriweather Light"/>
                <a:ea typeface="Merriweather Light"/>
                <a:cs typeface="Merriweather Light"/>
                <a:sym typeface="Merriweather Light"/>
              </a:defRPr>
            </a:lvl2pPr>
            <a:lvl3pPr marL="1371600" lvl="2" indent="-342900">
              <a:spcBef>
                <a:spcPts val="0"/>
              </a:spcBef>
              <a:spcAft>
                <a:spcPts val="0"/>
              </a:spcAft>
              <a:buClr>
                <a:schemeClr val="lt1"/>
              </a:buClr>
              <a:buSzPts val="1800"/>
              <a:buFont typeface="Merriweather Light"/>
              <a:buChar char="■"/>
              <a:defRPr sz="1800">
                <a:solidFill>
                  <a:schemeClr val="lt1"/>
                </a:solidFill>
                <a:latin typeface="Merriweather Light"/>
                <a:ea typeface="Merriweather Light"/>
                <a:cs typeface="Merriweather Light"/>
                <a:sym typeface="Merriweather Light"/>
              </a:defRPr>
            </a:lvl3pPr>
            <a:lvl4pPr marL="1828800" lvl="3" indent="-342900">
              <a:spcBef>
                <a:spcPts val="0"/>
              </a:spcBef>
              <a:spcAft>
                <a:spcPts val="0"/>
              </a:spcAft>
              <a:buClr>
                <a:schemeClr val="lt1"/>
              </a:buClr>
              <a:buSzPts val="1800"/>
              <a:buFont typeface="Merriweather Light"/>
              <a:buChar char="●"/>
              <a:defRPr sz="1800">
                <a:solidFill>
                  <a:schemeClr val="lt1"/>
                </a:solidFill>
                <a:latin typeface="Merriweather Light"/>
                <a:ea typeface="Merriweather Light"/>
                <a:cs typeface="Merriweather Light"/>
                <a:sym typeface="Merriweather Light"/>
              </a:defRPr>
            </a:lvl4pPr>
            <a:lvl5pPr marL="2286000" lvl="4" indent="-342900">
              <a:spcBef>
                <a:spcPts val="0"/>
              </a:spcBef>
              <a:spcAft>
                <a:spcPts val="0"/>
              </a:spcAft>
              <a:buClr>
                <a:schemeClr val="lt1"/>
              </a:buClr>
              <a:buSzPts val="1800"/>
              <a:buFont typeface="Merriweather Light"/>
              <a:buChar char="○"/>
              <a:defRPr sz="1800">
                <a:solidFill>
                  <a:schemeClr val="lt1"/>
                </a:solidFill>
                <a:latin typeface="Merriweather Light"/>
                <a:ea typeface="Merriweather Light"/>
                <a:cs typeface="Merriweather Light"/>
                <a:sym typeface="Merriweather Light"/>
              </a:defRPr>
            </a:lvl5pPr>
            <a:lvl6pPr marL="2743200" lvl="5" indent="-342900">
              <a:spcBef>
                <a:spcPts val="0"/>
              </a:spcBef>
              <a:spcAft>
                <a:spcPts val="0"/>
              </a:spcAft>
              <a:buClr>
                <a:schemeClr val="lt1"/>
              </a:buClr>
              <a:buSzPts val="1800"/>
              <a:buFont typeface="Merriweather Light"/>
              <a:buChar char="■"/>
              <a:defRPr sz="1800">
                <a:solidFill>
                  <a:schemeClr val="lt1"/>
                </a:solidFill>
                <a:latin typeface="Merriweather Light"/>
                <a:ea typeface="Merriweather Light"/>
                <a:cs typeface="Merriweather Light"/>
                <a:sym typeface="Merriweather Light"/>
              </a:defRPr>
            </a:lvl6pPr>
            <a:lvl7pPr marL="3200400" lvl="6" indent="-342900">
              <a:spcBef>
                <a:spcPts val="0"/>
              </a:spcBef>
              <a:spcAft>
                <a:spcPts val="0"/>
              </a:spcAft>
              <a:buClr>
                <a:schemeClr val="lt1"/>
              </a:buClr>
              <a:buSzPts val="1800"/>
              <a:buFont typeface="Merriweather Light"/>
              <a:buChar char="●"/>
              <a:defRPr sz="1800">
                <a:solidFill>
                  <a:schemeClr val="lt1"/>
                </a:solidFill>
                <a:latin typeface="Merriweather Light"/>
                <a:ea typeface="Merriweather Light"/>
                <a:cs typeface="Merriweather Light"/>
                <a:sym typeface="Merriweather Light"/>
              </a:defRPr>
            </a:lvl7pPr>
            <a:lvl8pPr marL="3657600" lvl="7" indent="-342900">
              <a:spcBef>
                <a:spcPts val="0"/>
              </a:spcBef>
              <a:spcAft>
                <a:spcPts val="0"/>
              </a:spcAft>
              <a:buClr>
                <a:schemeClr val="lt1"/>
              </a:buClr>
              <a:buSzPts val="1800"/>
              <a:buFont typeface="Merriweather Light"/>
              <a:buChar char="○"/>
              <a:defRPr sz="1800">
                <a:solidFill>
                  <a:schemeClr val="lt1"/>
                </a:solidFill>
                <a:latin typeface="Merriweather Light"/>
                <a:ea typeface="Merriweather Light"/>
                <a:cs typeface="Merriweather Light"/>
                <a:sym typeface="Merriweather Light"/>
              </a:defRPr>
            </a:lvl8pPr>
            <a:lvl9pPr marL="4114800" lvl="8" indent="-342900">
              <a:spcBef>
                <a:spcPts val="0"/>
              </a:spcBef>
              <a:spcAft>
                <a:spcPts val="0"/>
              </a:spcAft>
              <a:buClr>
                <a:schemeClr val="lt1"/>
              </a:buClr>
              <a:buSzPts val="1800"/>
              <a:buFont typeface="Merriweather Light"/>
              <a:buChar char="■"/>
              <a:defRPr sz="1800">
                <a:solidFill>
                  <a:schemeClr val="lt1"/>
                </a:solidFill>
                <a:latin typeface="Merriweather Light"/>
                <a:ea typeface="Merriweather Light"/>
                <a:cs typeface="Merriweather Light"/>
                <a:sym typeface="Merriweather Light"/>
              </a:defRPr>
            </a:lvl9pPr>
          </a:lstStyle>
          <a:p>
            <a:endParaRPr/>
          </a:p>
        </p:txBody>
      </p:sp>
      <p:sp>
        <p:nvSpPr>
          <p:cNvPr id="316" name="Google Shape;316;p42"/>
          <p:cNvSpPr txBox="1">
            <a:spLocks noGrp="1"/>
          </p:cNvSpPr>
          <p:nvPr>
            <p:ph type="title"/>
          </p:nvPr>
        </p:nvSpPr>
        <p:spPr>
          <a:xfrm>
            <a:off x="175800" y="125600"/>
            <a:ext cx="5975100" cy="1662300"/>
          </a:xfrm>
          <a:prstGeom prst="rect">
            <a:avLst/>
          </a:prstGeom>
        </p:spPr>
        <p:txBody>
          <a:bodyPr spcFirstLastPara="1" wrap="square" lIns="91425" tIns="91425" rIns="91425" bIns="91425" anchor="t" anchorCtr="0">
            <a:noAutofit/>
          </a:bodyPr>
          <a:lstStyle>
            <a:lvl1pPr lvl="0">
              <a:spcBef>
                <a:spcPts val="0"/>
              </a:spcBef>
              <a:spcAft>
                <a:spcPts val="0"/>
              </a:spcAft>
              <a:buClr>
                <a:schemeClr val="lt1"/>
              </a:buClr>
              <a:buSzPts val="6000"/>
              <a:buNone/>
              <a:defRPr sz="6000">
                <a:solidFill>
                  <a:schemeClr val="lt1"/>
                </a:solidFill>
              </a:defRPr>
            </a:lvl1pPr>
            <a:lvl2pPr lvl="1">
              <a:spcBef>
                <a:spcPts val="0"/>
              </a:spcBef>
              <a:spcAft>
                <a:spcPts val="0"/>
              </a:spcAft>
              <a:buSzPts val="6000"/>
              <a:buNone/>
              <a:defRPr sz="6000"/>
            </a:lvl2pPr>
            <a:lvl3pPr lvl="2">
              <a:spcBef>
                <a:spcPts val="0"/>
              </a:spcBef>
              <a:spcAft>
                <a:spcPts val="0"/>
              </a:spcAft>
              <a:buSzPts val="6000"/>
              <a:buNone/>
              <a:defRPr sz="6000"/>
            </a:lvl3pPr>
            <a:lvl4pPr lvl="3">
              <a:spcBef>
                <a:spcPts val="0"/>
              </a:spcBef>
              <a:spcAft>
                <a:spcPts val="0"/>
              </a:spcAft>
              <a:buSzPts val="6000"/>
              <a:buNone/>
              <a:defRPr sz="6000"/>
            </a:lvl4pPr>
            <a:lvl5pPr lvl="4">
              <a:spcBef>
                <a:spcPts val="0"/>
              </a:spcBef>
              <a:spcAft>
                <a:spcPts val="0"/>
              </a:spcAft>
              <a:buSzPts val="6000"/>
              <a:buNone/>
              <a:defRPr sz="6000"/>
            </a:lvl5pPr>
            <a:lvl6pPr lvl="5">
              <a:spcBef>
                <a:spcPts val="0"/>
              </a:spcBef>
              <a:spcAft>
                <a:spcPts val="0"/>
              </a:spcAft>
              <a:buSzPts val="6000"/>
              <a:buNone/>
              <a:defRPr sz="6000"/>
            </a:lvl6pPr>
            <a:lvl7pPr lvl="6">
              <a:spcBef>
                <a:spcPts val="0"/>
              </a:spcBef>
              <a:spcAft>
                <a:spcPts val="0"/>
              </a:spcAft>
              <a:buSzPts val="6000"/>
              <a:buNone/>
              <a:defRPr sz="6000"/>
            </a:lvl7pPr>
            <a:lvl8pPr lvl="7">
              <a:spcBef>
                <a:spcPts val="0"/>
              </a:spcBef>
              <a:spcAft>
                <a:spcPts val="0"/>
              </a:spcAft>
              <a:buSzPts val="6000"/>
              <a:buNone/>
              <a:defRPr sz="6000"/>
            </a:lvl8pPr>
            <a:lvl9pPr lvl="8">
              <a:spcBef>
                <a:spcPts val="0"/>
              </a:spcBef>
              <a:spcAft>
                <a:spcPts val="0"/>
              </a:spcAft>
              <a:buSzPts val="6000"/>
              <a:buNone/>
              <a:defRPr sz="6000"/>
            </a:lvl9pPr>
          </a:lstStyle>
          <a:p>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Two big ideas">
  <p:cSld name="CUSTOM_26">
    <p:bg>
      <p:bgPr>
        <a:solidFill>
          <a:schemeClr val="lt1"/>
        </a:solidFill>
        <a:effectLst/>
      </p:bgPr>
    </p:bg>
    <p:spTree>
      <p:nvGrpSpPr>
        <p:cNvPr id="1" name="Shape 317"/>
        <p:cNvGrpSpPr/>
        <p:nvPr/>
      </p:nvGrpSpPr>
      <p:grpSpPr>
        <a:xfrm>
          <a:off x="0" y="0"/>
          <a:ext cx="0" cy="0"/>
          <a:chOff x="0" y="0"/>
          <a:chExt cx="0" cy="0"/>
        </a:xfrm>
      </p:grpSpPr>
      <p:graphicFrame>
        <p:nvGraphicFramePr>
          <p:cNvPr id="318" name="Google Shape;318;p43"/>
          <p:cNvGraphicFramePr/>
          <p:nvPr/>
        </p:nvGraphicFramePr>
        <p:xfrm>
          <a:off x="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319" name="Google Shape;319;p43"/>
          <p:cNvSpPr/>
          <p:nvPr/>
        </p:nvSpPr>
        <p:spPr>
          <a:xfrm>
            <a:off x="0" y="2571700"/>
            <a:ext cx="9144000" cy="2571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20" name="Google Shape;320;p43"/>
          <p:cNvSpPr/>
          <p:nvPr/>
        </p:nvSpPr>
        <p:spPr>
          <a:xfrm>
            <a:off x="0" y="1285850"/>
            <a:ext cx="2286000" cy="12861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21" name="Google Shape;321;p43"/>
          <p:cNvSpPr/>
          <p:nvPr/>
        </p:nvSpPr>
        <p:spPr>
          <a:xfrm>
            <a:off x="2296700" y="1285850"/>
            <a:ext cx="2275200" cy="1286100"/>
          </a:xfrm>
          <a:prstGeom prst="rect">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22" name="Google Shape;322;p43"/>
          <p:cNvSpPr/>
          <p:nvPr/>
        </p:nvSpPr>
        <p:spPr>
          <a:xfrm>
            <a:off x="1100" y="2571700"/>
            <a:ext cx="2295600" cy="2571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23" name="Google Shape;323;p43"/>
          <p:cNvSpPr/>
          <p:nvPr/>
        </p:nvSpPr>
        <p:spPr>
          <a:xfrm>
            <a:off x="2296700" y="2571000"/>
            <a:ext cx="2265600" cy="2571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24" name="Google Shape;324;p43"/>
          <p:cNvSpPr txBox="1">
            <a:spLocks noGrp="1"/>
          </p:cNvSpPr>
          <p:nvPr>
            <p:ph type="title"/>
          </p:nvPr>
        </p:nvSpPr>
        <p:spPr>
          <a:xfrm>
            <a:off x="175800" y="125600"/>
            <a:ext cx="8396700" cy="1662300"/>
          </a:xfrm>
          <a:prstGeom prst="rect">
            <a:avLst/>
          </a:prstGeom>
        </p:spPr>
        <p:txBody>
          <a:bodyPr spcFirstLastPara="1" wrap="square" lIns="91425" tIns="91425" rIns="91425" bIns="91425" anchor="t" anchorCtr="0">
            <a:noAutofit/>
          </a:bodyPr>
          <a:lstStyle>
            <a:lvl1pPr lvl="0">
              <a:spcBef>
                <a:spcPts val="0"/>
              </a:spcBef>
              <a:spcAft>
                <a:spcPts val="0"/>
              </a:spcAft>
              <a:buSzPts val="6000"/>
              <a:buNone/>
              <a:defRPr sz="6000"/>
            </a:lvl1pPr>
            <a:lvl2pPr lvl="1">
              <a:spcBef>
                <a:spcPts val="0"/>
              </a:spcBef>
              <a:spcAft>
                <a:spcPts val="0"/>
              </a:spcAft>
              <a:buClr>
                <a:schemeClr val="dk1"/>
              </a:buClr>
              <a:buSzPts val="6000"/>
              <a:buNone/>
              <a:defRPr sz="6000">
                <a:solidFill>
                  <a:schemeClr val="dk1"/>
                </a:solidFill>
              </a:defRPr>
            </a:lvl2pPr>
            <a:lvl3pPr lvl="2">
              <a:spcBef>
                <a:spcPts val="0"/>
              </a:spcBef>
              <a:spcAft>
                <a:spcPts val="0"/>
              </a:spcAft>
              <a:buClr>
                <a:schemeClr val="dk1"/>
              </a:buClr>
              <a:buSzPts val="6000"/>
              <a:buNone/>
              <a:defRPr sz="6000">
                <a:solidFill>
                  <a:schemeClr val="dk1"/>
                </a:solidFill>
              </a:defRPr>
            </a:lvl3pPr>
            <a:lvl4pPr lvl="3">
              <a:spcBef>
                <a:spcPts val="0"/>
              </a:spcBef>
              <a:spcAft>
                <a:spcPts val="0"/>
              </a:spcAft>
              <a:buClr>
                <a:schemeClr val="dk1"/>
              </a:buClr>
              <a:buSzPts val="6000"/>
              <a:buNone/>
              <a:defRPr sz="6000">
                <a:solidFill>
                  <a:schemeClr val="dk1"/>
                </a:solidFill>
              </a:defRPr>
            </a:lvl4pPr>
            <a:lvl5pPr lvl="4">
              <a:spcBef>
                <a:spcPts val="0"/>
              </a:spcBef>
              <a:spcAft>
                <a:spcPts val="0"/>
              </a:spcAft>
              <a:buClr>
                <a:schemeClr val="dk1"/>
              </a:buClr>
              <a:buSzPts val="6000"/>
              <a:buNone/>
              <a:defRPr sz="6000">
                <a:solidFill>
                  <a:schemeClr val="dk1"/>
                </a:solidFill>
              </a:defRPr>
            </a:lvl5pPr>
            <a:lvl6pPr lvl="5">
              <a:spcBef>
                <a:spcPts val="0"/>
              </a:spcBef>
              <a:spcAft>
                <a:spcPts val="0"/>
              </a:spcAft>
              <a:buClr>
                <a:schemeClr val="dk1"/>
              </a:buClr>
              <a:buSzPts val="6000"/>
              <a:buNone/>
              <a:defRPr sz="6000">
                <a:solidFill>
                  <a:schemeClr val="dk1"/>
                </a:solidFill>
              </a:defRPr>
            </a:lvl6pPr>
            <a:lvl7pPr lvl="6">
              <a:spcBef>
                <a:spcPts val="0"/>
              </a:spcBef>
              <a:spcAft>
                <a:spcPts val="0"/>
              </a:spcAft>
              <a:buClr>
                <a:schemeClr val="dk1"/>
              </a:buClr>
              <a:buSzPts val="6000"/>
              <a:buNone/>
              <a:defRPr sz="6000">
                <a:solidFill>
                  <a:schemeClr val="dk1"/>
                </a:solidFill>
              </a:defRPr>
            </a:lvl7pPr>
            <a:lvl8pPr lvl="7">
              <a:spcBef>
                <a:spcPts val="0"/>
              </a:spcBef>
              <a:spcAft>
                <a:spcPts val="0"/>
              </a:spcAft>
              <a:buClr>
                <a:schemeClr val="dk1"/>
              </a:buClr>
              <a:buSzPts val="6000"/>
              <a:buNone/>
              <a:defRPr sz="6000">
                <a:solidFill>
                  <a:schemeClr val="dk1"/>
                </a:solidFill>
              </a:defRPr>
            </a:lvl8pPr>
            <a:lvl9pPr lvl="8">
              <a:spcBef>
                <a:spcPts val="0"/>
              </a:spcBef>
              <a:spcAft>
                <a:spcPts val="0"/>
              </a:spcAft>
              <a:buClr>
                <a:schemeClr val="dk1"/>
              </a:buClr>
              <a:buSzPts val="6000"/>
              <a:buNone/>
              <a:defRPr sz="6000">
                <a:solidFill>
                  <a:schemeClr val="dk1"/>
                </a:solidFill>
              </a:defRPr>
            </a:lvl9pPr>
          </a:lstStyle>
          <a:p>
            <a:endParaRPr/>
          </a:p>
        </p:txBody>
      </p:sp>
      <p:sp>
        <p:nvSpPr>
          <p:cNvPr id="325" name="Google Shape;325;p43"/>
          <p:cNvSpPr txBox="1">
            <a:spLocks noGrp="1"/>
          </p:cNvSpPr>
          <p:nvPr>
            <p:ph type="body" idx="1"/>
          </p:nvPr>
        </p:nvSpPr>
        <p:spPr>
          <a:xfrm>
            <a:off x="162150" y="2696700"/>
            <a:ext cx="1929300" cy="23139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
        <p:nvSpPr>
          <p:cNvPr id="326" name="Google Shape;326;p43"/>
          <p:cNvSpPr txBox="1">
            <a:spLocks noGrp="1"/>
          </p:cNvSpPr>
          <p:nvPr>
            <p:ph type="body" idx="2"/>
          </p:nvPr>
        </p:nvSpPr>
        <p:spPr>
          <a:xfrm>
            <a:off x="2469700" y="2696700"/>
            <a:ext cx="1929300" cy="23139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
        <p:nvSpPr>
          <p:cNvPr id="327" name="Google Shape;327;p43"/>
          <p:cNvSpPr txBox="1">
            <a:spLocks noGrp="1"/>
          </p:cNvSpPr>
          <p:nvPr>
            <p:ph type="subTitle" idx="3"/>
          </p:nvPr>
        </p:nvSpPr>
        <p:spPr>
          <a:xfrm>
            <a:off x="167675" y="1433750"/>
            <a:ext cx="1929300" cy="990300"/>
          </a:xfrm>
          <a:prstGeom prst="rect">
            <a:avLst/>
          </a:prstGeom>
        </p:spPr>
        <p:txBody>
          <a:bodyPr spcFirstLastPara="1" wrap="square" lIns="91425" tIns="91425" rIns="91425" bIns="91425" anchor="ctr" anchorCtr="0">
            <a:noAutofit/>
          </a:bodyPr>
          <a:lstStyle>
            <a:lvl1pPr lvl="0">
              <a:spcBef>
                <a:spcPts val="0"/>
              </a:spcBef>
              <a:spcAft>
                <a:spcPts val="0"/>
              </a:spcAft>
              <a:buSzPts val="2000"/>
              <a:buFont typeface="DM Sans SemiBold"/>
              <a:buNone/>
              <a:defRPr sz="2000">
                <a:latin typeface="DM Sans SemiBold"/>
                <a:ea typeface="DM Sans SemiBold"/>
                <a:cs typeface="DM Sans SemiBold"/>
                <a:sym typeface="DM Sans SemiBold"/>
              </a:defRPr>
            </a:lvl1pPr>
            <a:lvl2pPr lvl="1">
              <a:spcBef>
                <a:spcPts val="0"/>
              </a:spcBef>
              <a:spcAft>
                <a:spcPts val="0"/>
              </a:spcAft>
              <a:buSzPts val="2000"/>
              <a:buFont typeface="DM Sans SemiBold"/>
              <a:buNone/>
              <a:defRPr sz="2000">
                <a:latin typeface="DM Sans SemiBold"/>
                <a:ea typeface="DM Sans SemiBold"/>
                <a:cs typeface="DM Sans SemiBold"/>
                <a:sym typeface="DM Sans SemiBold"/>
              </a:defRPr>
            </a:lvl2pPr>
            <a:lvl3pPr lvl="2">
              <a:spcBef>
                <a:spcPts val="0"/>
              </a:spcBef>
              <a:spcAft>
                <a:spcPts val="0"/>
              </a:spcAft>
              <a:buSzPts val="2000"/>
              <a:buFont typeface="DM Sans SemiBold"/>
              <a:buNone/>
              <a:defRPr sz="2000">
                <a:latin typeface="DM Sans SemiBold"/>
                <a:ea typeface="DM Sans SemiBold"/>
                <a:cs typeface="DM Sans SemiBold"/>
                <a:sym typeface="DM Sans SemiBold"/>
              </a:defRPr>
            </a:lvl3pPr>
            <a:lvl4pPr lvl="3">
              <a:spcBef>
                <a:spcPts val="0"/>
              </a:spcBef>
              <a:spcAft>
                <a:spcPts val="0"/>
              </a:spcAft>
              <a:buSzPts val="2000"/>
              <a:buFont typeface="DM Sans SemiBold"/>
              <a:buNone/>
              <a:defRPr sz="2000">
                <a:latin typeface="DM Sans SemiBold"/>
                <a:ea typeface="DM Sans SemiBold"/>
                <a:cs typeface="DM Sans SemiBold"/>
                <a:sym typeface="DM Sans SemiBold"/>
              </a:defRPr>
            </a:lvl4pPr>
            <a:lvl5pPr lvl="4">
              <a:spcBef>
                <a:spcPts val="0"/>
              </a:spcBef>
              <a:spcAft>
                <a:spcPts val="0"/>
              </a:spcAft>
              <a:buSzPts val="2000"/>
              <a:buFont typeface="DM Sans SemiBold"/>
              <a:buNone/>
              <a:defRPr sz="2000">
                <a:latin typeface="DM Sans SemiBold"/>
                <a:ea typeface="DM Sans SemiBold"/>
                <a:cs typeface="DM Sans SemiBold"/>
                <a:sym typeface="DM Sans SemiBold"/>
              </a:defRPr>
            </a:lvl5pPr>
            <a:lvl6pPr lvl="5">
              <a:spcBef>
                <a:spcPts val="0"/>
              </a:spcBef>
              <a:spcAft>
                <a:spcPts val="0"/>
              </a:spcAft>
              <a:buSzPts val="2000"/>
              <a:buFont typeface="DM Sans SemiBold"/>
              <a:buNone/>
              <a:defRPr sz="2000">
                <a:latin typeface="DM Sans SemiBold"/>
                <a:ea typeface="DM Sans SemiBold"/>
                <a:cs typeface="DM Sans SemiBold"/>
                <a:sym typeface="DM Sans SemiBold"/>
              </a:defRPr>
            </a:lvl6pPr>
            <a:lvl7pPr lvl="6">
              <a:spcBef>
                <a:spcPts val="0"/>
              </a:spcBef>
              <a:spcAft>
                <a:spcPts val="0"/>
              </a:spcAft>
              <a:buSzPts val="2000"/>
              <a:buFont typeface="DM Sans SemiBold"/>
              <a:buNone/>
              <a:defRPr sz="2000">
                <a:latin typeface="DM Sans SemiBold"/>
                <a:ea typeface="DM Sans SemiBold"/>
                <a:cs typeface="DM Sans SemiBold"/>
                <a:sym typeface="DM Sans SemiBold"/>
              </a:defRPr>
            </a:lvl7pPr>
            <a:lvl8pPr lvl="7">
              <a:spcBef>
                <a:spcPts val="0"/>
              </a:spcBef>
              <a:spcAft>
                <a:spcPts val="0"/>
              </a:spcAft>
              <a:buSzPts val="2000"/>
              <a:buFont typeface="DM Sans SemiBold"/>
              <a:buNone/>
              <a:defRPr sz="2000">
                <a:latin typeface="DM Sans SemiBold"/>
                <a:ea typeface="DM Sans SemiBold"/>
                <a:cs typeface="DM Sans SemiBold"/>
                <a:sym typeface="DM Sans SemiBold"/>
              </a:defRPr>
            </a:lvl8pPr>
            <a:lvl9pPr lvl="8">
              <a:spcBef>
                <a:spcPts val="0"/>
              </a:spcBef>
              <a:spcAft>
                <a:spcPts val="0"/>
              </a:spcAft>
              <a:buSzPts val="2000"/>
              <a:buFont typeface="DM Sans SemiBold"/>
              <a:buNone/>
              <a:defRPr sz="2000">
                <a:latin typeface="DM Sans SemiBold"/>
                <a:ea typeface="DM Sans SemiBold"/>
                <a:cs typeface="DM Sans SemiBold"/>
                <a:sym typeface="DM Sans SemiBold"/>
              </a:defRPr>
            </a:lvl9pPr>
          </a:lstStyle>
          <a:p>
            <a:endParaRPr/>
          </a:p>
        </p:txBody>
      </p:sp>
      <p:sp>
        <p:nvSpPr>
          <p:cNvPr id="328" name="Google Shape;328;p43"/>
          <p:cNvSpPr txBox="1">
            <a:spLocks noGrp="1"/>
          </p:cNvSpPr>
          <p:nvPr>
            <p:ph type="subTitle" idx="4"/>
          </p:nvPr>
        </p:nvSpPr>
        <p:spPr>
          <a:xfrm>
            <a:off x="2469700" y="1433750"/>
            <a:ext cx="1929300" cy="9903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1pPr>
            <a:lvl2pPr lvl="1">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2pPr>
            <a:lvl3pPr lvl="2">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3pPr>
            <a:lvl4pPr lvl="3">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4pPr>
            <a:lvl5pPr lvl="4">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5pPr>
            <a:lvl6pPr lvl="5">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6pPr>
            <a:lvl7pPr lvl="6">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7pPr>
            <a:lvl8pPr lvl="7">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8pPr>
            <a:lvl9pPr lvl="8">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9pPr>
          </a:lstStyle>
          <a:p>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Three big ideas">
  <p:cSld name="CUSTOM_27">
    <p:spTree>
      <p:nvGrpSpPr>
        <p:cNvPr id="1" name="Shape 329"/>
        <p:cNvGrpSpPr/>
        <p:nvPr/>
      </p:nvGrpSpPr>
      <p:grpSpPr>
        <a:xfrm>
          <a:off x="0" y="0"/>
          <a:ext cx="0" cy="0"/>
          <a:chOff x="0" y="0"/>
          <a:chExt cx="0" cy="0"/>
        </a:xfrm>
      </p:grpSpPr>
      <p:sp>
        <p:nvSpPr>
          <p:cNvPr id="330" name="Google Shape;330;p44"/>
          <p:cNvSpPr txBox="1">
            <a:spLocks noGrp="1"/>
          </p:cNvSpPr>
          <p:nvPr>
            <p:ph type="sldNum" idx="12"/>
          </p:nvPr>
        </p:nvSpPr>
        <p:spPr>
          <a:xfrm>
            <a:off x="8653375" y="4829350"/>
            <a:ext cx="490500" cy="3117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graphicFrame>
        <p:nvGraphicFramePr>
          <p:cNvPr id="331" name="Google Shape;331;p44"/>
          <p:cNvGraphicFramePr/>
          <p:nvPr/>
        </p:nvGraphicFramePr>
        <p:xfrm>
          <a:off x="4572000" y="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aphicFrame>
        <p:nvGraphicFramePr>
          <p:cNvPr id="332" name="Google Shape;332;p44"/>
          <p:cNvGraphicFramePr/>
          <p:nvPr/>
        </p:nvGraphicFramePr>
        <p:xfrm>
          <a:off x="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333" name="Google Shape;333;p44"/>
          <p:cNvSpPr/>
          <p:nvPr/>
        </p:nvSpPr>
        <p:spPr>
          <a:xfrm>
            <a:off x="0" y="2571700"/>
            <a:ext cx="9144000" cy="2571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34" name="Google Shape;334;p44"/>
          <p:cNvSpPr/>
          <p:nvPr/>
        </p:nvSpPr>
        <p:spPr>
          <a:xfrm>
            <a:off x="0" y="1285850"/>
            <a:ext cx="2286000" cy="12861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35" name="Google Shape;335;p44"/>
          <p:cNvSpPr/>
          <p:nvPr/>
        </p:nvSpPr>
        <p:spPr>
          <a:xfrm>
            <a:off x="2296700" y="1285850"/>
            <a:ext cx="2275200" cy="1286100"/>
          </a:xfrm>
          <a:prstGeom prst="rect">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36" name="Google Shape;336;p44"/>
          <p:cNvSpPr/>
          <p:nvPr/>
        </p:nvSpPr>
        <p:spPr>
          <a:xfrm>
            <a:off x="4562300" y="1285850"/>
            <a:ext cx="2295600" cy="1286100"/>
          </a:xfrm>
          <a:prstGeom prst="rect">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37" name="Google Shape;337;p44"/>
          <p:cNvSpPr/>
          <p:nvPr/>
        </p:nvSpPr>
        <p:spPr>
          <a:xfrm>
            <a:off x="1100" y="2571700"/>
            <a:ext cx="2295600" cy="2571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38" name="Google Shape;338;p44"/>
          <p:cNvSpPr/>
          <p:nvPr/>
        </p:nvSpPr>
        <p:spPr>
          <a:xfrm>
            <a:off x="2296700" y="2571000"/>
            <a:ext cx="2265600" cy="2571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39" name="Google Shape;339;p44"/>
          <p:cNvSpPr/>
          <p:nvPr/>
        </p:nvSpPr>
        <p:spPr>
          <a:xfrm>
            <a:off x="4562300" y="2571000"/>
            <a:ext cx="2295600" cy="2571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40" name="Google Shape;340;p44"/>
          <p:cNvSpPr txBox="1">
            <a:spLocks noGrp="1"/>
          </p:cNvSpPr>
          <p:nvPr>
            <p:ph type="title"/>
          </p:nvPr>
        </p:nvSpPr>
        <p:spPr>
          <a:xfrm>
            <a:off x="175800" y="125600"/>
            <a:ext cx="8396700" cy="1662300"/>
          </a:xfrm>
          <a:prstGeom prst="rect">
            <a:avLst/>
          </a:prstGeom>
        </p:spPr>
        <p:txBody>
          <a:bodyPr spcFirstLastPara="1" wrap="square" lIns="91425" tIns="91425" rIns="91425" bIns="91425" anchor="t" anchorCtr="0">
            <a:noAutofit/>
          </a:bodyPr>
          <a:lstStyle>
            <a:lvl1pPr lvl="0">
              <a:spcBef>
                <a:spcPts val="0"/>
              </a:spcBef>
              <a:spcAft>
                <a:spcPts val="0"/>
              </a:spcAft>
              <a:buSzPts val="6000"/>
              <a:buNone/>
              <a:defRPr sz="6000"/>
            </a:lvl1pPr>
            <a:lvl2pPr lvl="1">
              <a:spcBef>
                <a:spcPts val="0"/>
              </a:spcBef>
              <a:spcAft>
                <a:spcPts val="0"/>
              </a:spcAft>
              <a:buClr>
                <a:schemeClr val="dk1"/>
              </a:buClr>
              <a:buSzPts val="6000"/>
              <a:buNone/>
              <a:defRPr sz="6000">
                <a:solidFill>
                  <a:schemeClr val="dk1"/>
                </a:solidFill>
              </a:defRPr>
            </a:lvl2pPr>
            <a:lvl3pPr lvl="2">
              <a:spcBef>
                <a:spcPts val="0"/>
              </a:spcBef>
              <a:spcAft>
                <a:spcPts val="0"/>
              </a:spcAft>
              <a:buClr>
                <a:schemeClr val="dk1"/>
              </a:buClr>
              <a:buSzPts val="6000"/>
              <a:buNone/>
              <a:defRPr sz="6000">
                <a:solidFill>
                  <a:schemeClr val="dk1"/>
                </a:solidFill>
              </a:defRPr>
            </a:lvl3pPr>
            <a:lvl4pPr lvl="3">
              <a:spcBef>
                <a:spcPts val="0"/>
              </a:spcBef>
              <a:spcAft>
                <a:spcPts val="0"/>
              </a:spcAft>
              <a:buClr>
                <a:schemeClr val="dk1"/>
              </a:buClr>
              <a:buSzPts val="6000"/>
              <a:buNone/>
              <a:defRPr sz="6000">
                <a:solidFill>
                  <a:schemeClr val="dk1"/>
                </a:solidFill>
              </a:defRPr>
            </a:lvl4pPr>
            <a:lvl5pPr lvl="4">
              <a:spcBef>
                <a:spcPts val="0"/>
              </a:spcBef>
              <a:spcAft>
                <a:spcPts val="0"/>
              </a:spcAft>
              <a:buClr>
                <a:schemeClr val="dk1"/>
              </a:buClr>
              <a:buSzPts val="6000"/>
              <a:buNone/>
              <a:defRPr sz="6000">
                <a:solidFill>
                  <a:schemeClr val="dk1"/>
                </a:solidFill>
              </a:defRPr>
            </a:lvl5pPr>
            <a:lvl6pPr lvl="5">
              <a:spcBef>
                <a:spcPts val="0"/>
              </a:spcBef>
              <a:spcAft>
                <a:spcPts val="0"/>
              </a:spcAft>
              <a:buClr>
                <a:schemeClr val="dk1"/>
              </a:buClr>
              <a:buSzPts val="6000"/>
              <a:buNone/>
              <a:defRPr sz="6000">
                <a:solidFill>
                  <a:schemeClr val="dk1"/>
                </a:solidFill>
              </a:defRPr>
            </a:lvl6pPr>
            <a:lvl7pPr lvl="6">
              <a:spcBef>
                <a:spcPts val="0"/>
              </a:spcBef>
              <a:spcAft>
                <a:spcPts val="0"/>
              </a:spcAft>
              <a:buClr>
                <a:schemeClr val="dk1"/>
              </a:buClr>
              <a:buSzPts val="6000"/>
              <a:buNone/>
              <a:defRPr sz="6000">
                <a:solidFill>
                  <a:schemeClr val="dk1"/>
                </a:solidFill>
              </a:defRPr>
            </a:lvl7pPr>
            <a:lvl8pPr lvl="7">
              <a:spcBef>
                <a:spcPts val="0"/>
              </a:spcBef>
              <a:spcAft>
                <a:spcPts val="0"/>
              </a:spcAft>
              <a:buClr>
                <a:schemeClr val="dk1"/>
              </a:buClr>
              <a:buSzPts val="6000"/>
              <a:buNone/>
              <a:defRPr sz="6000">
                <a:solidFill>
                  <a:schemeClr val="dk1"/>
                </a:solidFill>
              </a:defRPr>
            </a:lvl8pPr>
            <a:lvl9pPr lvl="8">
              <a:spcBef>
                <a:spcPts val="0"/>
              </a:spcBef>
              <a:spcAft>
                <a:spcPts val="0"/>
              </a:spcAft>
              <a:buClr>
                <a:schemeClr val="dk1"/>
              </a:buClr>
              <a:buSzPts val="6000"/>
              <a:buNone/>
              <a:defRPr sz="6000">
                <a:solidFill>
                  <a:schemeClr val="dk1"/>
                </a:solidFill>
              </a:defRPr>
            </a:lvl9pPr>
          </a:lstStyle>
          <a:p>
            <a:endParaRPr/>
          </a:p>
        </p:txBody>
      </p:sp>
      <p:sp>
        <p:nvSpPr>
          <p:cNvPr id="341" name="Google Shape;341;p44"/>
          <p:cNvSpPr txBox="1">
            <a:spLocks noGrp="1"/>
          </p:cNvSpPr>
          <p:nvPr>
            <p:ph type="body" idx="1"/>
          </p:nvPr>
        </p:nvSpPr>
        <p:spPr>
          <a:xfrm>
            <a:off x="162150" y="2696700"/>
            <a:ext cx="1929300" cy="23139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
        <p:nvSpPr>
          <p:cNvPr id="342" name="Google Shape;342;p44"/>
          <p:cNvSpPr txBox="1">
            <a:spLocks noGrp="1"/>
          </p:cNvSpPr>
          <p:nvPr>
            <p:ph type="body" idx="2"/>
          </p:nvPr>
        </p:nvSpPr>
        <p:spPr>
          <a:xfrm>
            <a:off x="4750350" y="2696700"/>
            <a:ext cx="1929300" cy="23139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
        <p:nvSpPr>
          <p:cNvPr id="343" name="Google Shape;343;p44"/>
          <p:cNvSpPr txBox="1">
            <a:spLocks noGrp="1"/>
          </p:cNvSpPr>
          <p:nvPr>
            <p:ph type="body" idx="3"/>
          </p:nvPr>
        </p:nvSpPr>
        <p:spPr>
          <a:xfrm>
            <a:off x="2469700" y="2696700"/>
            <a:ext cx="1929300" cy="23139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
        <p:nvSpPr>
          <p:cNvPr id="344" name="Google Shape;344;p44"/>
          <p:cNvSpPr txBox="1">
            <a:spLocks noGrp="1"/>
          </p:cNvSpPr>
          <p:nvPr>
            <p:ph type="subTitle" idx="4"/>
          </p:nvPr>
        </p:nvSpPr>
        <p:spPr>
          <a:xfrm>
            <a:off x="167675" y="1433750"/>
            <a:ext cx="1929300" cy="990300"/>
          </a:xfrm>
          <a:prstGeom prst="rect">
            <a:avLst/>
          </a:prstGeom>
        </p:spPr>
        <p:txBody>
          <a:bodyPr spcFirstLastPara="1" wrap="square" lIns="91425" tIns="91425" rIns="91425" bIns="91425" anchor="ctr" anchorCtr="0">
            <a:noAutofit/>
          </a:bodyPr>
          <a:lstStyle>
            <a:lvl1pPr lvl="0">
              <a:spcBef>
                <a:spcPts val="0"/>
              </a:spcBef>
              <a:spcAft>
                <a:spcPts val="0"/>
              </a:spcAft>
              <a:buSzPts val="2000"/>
              <a:buFont typeface="DM Sans SemiBold"/>
              <a:buNone/>
              <a:defRPr sz="2000">
                <a:latin typeface="DM Sans SemiBold"/>
                <a:ea typeface="DM Sans SemiBold"/>
                <a:cs typeface="DM Sans SemiBold"/>
                <a:sym typeface="DM Sans SemiBold"/>
              </a:defRPr>
            </a:lvl1pPr>
            <a:lvl2pPr lvl="1">
              <a:spcBef>
                <a:spcPts val="0"/>
              </a:spcBef>
              <a:spcAft>
                <a:spcPts val="0"/>
              </a:spcAft>
              <a:buSzPts val="2000"/>
              <a:buFont typeface="DM Sans SemiBold"/>
              <a:buNone/>
              <a:defRPr sz="2000">
                <a:latin typeface="DM Sans SemiBold"/>
                <a:ea typeface="DM Sans SemiBold"/>
                <a:cs typeface="DM Sans SemiBold"/>
                <a:sym typeface="DM Sans SemiBold"/>
              </a:defRPr>
            </a:lvl2pPr>
            <a:lvl3pPr lvl="2">
              <a:spcBef>
                <a:spcPts val="0"/>
              </a:spcBef>
              <a:spcAft>
                <a:spcPts val="0"/>
              </a:spcAft>
              <a:buSzPts val="2000"/>
              <a:buFont typeface="DM Sans SemiBold"/>
              <a:buNone/>
              <a:defRPr sz="2000">
                <a:latin typeface="DM Sans SemiBold"/>
                <a:ea typeface="DM Sans SemiBold"/>
                <a:cs typeface="DM Sans SemiBold"/>
                <a:sym typeface="DM Sans SemiBold"/>
              </a:defRPr>
            </a:lvl3pPr>
            <a:lvl4pPr lvl="3">
              <a:spcBef>
                <a:spcPts val="0"/>
              </a:spcBef>
              <a:spcAft>
                <a:spcPts val="0"/>
              </a:spcAft>
              <a:buSzPts val="2000"/>
              <a:buFont typeface="DM Sans SemiBold"/>
              <a:buNone/>
              <a:defRPr sz="2000">
                <a:latin typeface="DM Sans SemiBold"/>
                <a:ea typeface="DM Sans SemiBold"/>
                <a:cs typeface="DM Sans SemiBold"/>
                <a:sym typeface="DM Sans SemiBold"/>
              </a:defRPr>
            </a:lvl4pPr>
            <a:lvl5pPr lvl="4">
              <a:spcBef>
                <a:spcPts val="0"/>
              </a:spcBef>
              <a:spcAft>
                <a:spcPts val="0"/>
              </a:spcAft>
              <a:buSzPts val="2000"/>
              <a:buFont typeface="DM Sans SemiBold"/>
              <a:buNone/>
              <a:defRPr sz="2000">
                <a:latin typeface="DM Sans SemiBold"/>
                <a:ea typeface="DM Sans SemiBold"/>
                <a:cs typeface="DM Sans SemiBold"/>
                <a:sym typeface="DM Sans SemiBold"/>
              </a:defRPr>
            </a:lvl5pPr>
            <a:lvl6pPr lvl="5">
              <a:spcBef>
                <a:spcPts val="0"/>
              </a:spcBef>
              <a:spcAft>
                <a:spcPts val="0"/>
              </a:spcAft>
              <a:buSzPts val="2000"/>
              <a:buFont typeface="DM Sans SemiBold"/>
              <a:buNone/>
              <a:defRPr sz="2000">
                <a:latin typeface="DM Sans SemiBold"/>
                <a:ea typeface="DM Sans SemiBold"/>
                <a:cs typeface="DM Sans SemiBold"/>
                <a:sym typeface="DM Sans SemiBold"/>
              </a:defRPr>
            </a:lvl6pPr>
            <a:lvl7pPr lvl="6">
              <a:spcBef>
                <a:spcPts val="0"/>
              </a:spcBef>
              <a:spcAft>
                <a:spcPts val="0"/>
              </a:spcAft>
              <a:buSzPts val="2000"/>
              <a:buFont typeface="DM Sans SemiBold"/>
              <a:buNone/>
              <a:defRPr sz="2000">
                <a:latin typeface="DM Sans SemiBold"/>
                <a:ea typeface="DM Sans SemiBold"/>
                <a:cs typeface="DM Sans SemiBold"/>
                <a:sym typeface="DM Sans SemiBold"/>
              </a:defRPr>
            </a:lvl7pPr>
            <a:lvl8pPr lvl="7">
              <a:spcBef>
                <a:spcPts val="0"/>
              </a:spcBef>
              <a:spcAft>
                <a:spcPts val="0"/>
              </a:spcAft>
              <a:buSzPts val="2000"/>
              <a:buFont typeface="DM Sans SemiBold"/>
              <a:buNone/>
              <a:defRPr sz="2000">
                <a:latin typeface="DM Sans SemiBold"/>
                <a:ea typeface="DM Sans SemiBold"/>
                <a:cs typeface="DM Sans SemiBold"/>
                <a:sym typeface="DM Sans SemiBold"/>
              </a:defRPr>
            </a:lvl8pPr>
            <a:lvl9pPr lvl="8">
              <a:spcBef>
                <a:spcPts val="0"/>
              </a:spcBef>
              <a:spcAft>
                <a:spcPts val="0"/>
              </a:spcAft>
              <a:buSzPts val="2000"/>
              <a:buFont typeface="DM Sans SemiBold"/>
              <a:buNone/>
              <a:defRPr sz="2000">
                <a:latin typeface="DM Sans SemiBold"/>
                <a:ea typeface="DM Sans SemiBold"/>
                <a:cs typeface="DM Sans SemiBold"/>
                <a:sym typeface="DM Sans SemiBold"/>
              </a:defRPr>
            </a:lvl9pPr>
          </a:lstStyle>
          <a:p>
            <a:endParaRPr/>
          </a:p>
        </p:txBody>
      </p:sp>
      <p:sp>
        <p:nvSpPr>
          <p:cNvPr id="345" name="Google Shape;345;p44"/>
          <p:cNvSpPr txBox="1">
            <a:spLocks noGrp="1"/>
          </p:cNvSpPr>
          <p:nvPr>
            <p:ph type="subTitle" idx="5"/>
          </p:nvPr>
        </p:nvSpPr>
        <p:spPr>
          <a:xfrm>
            <a:off x="4748850" y="1433750"/>
            <a:ext cx="1929300" cy="990300"/>
          </a:xfrm>
          <a:prstGeom prst="rect">
            <a:avLst/>
          </a:prstGeom>
        </p:spPr>
        <p:txBody>
          <a:bodyPr spcFirstLastPara="1" wrap="square" lIns="91425" tIns="91425" rIns="91425" bIns="91425" anchor="ctr" anchorCtr="0">
            <a:noAutofit/>
          </a:bodyPr>
          <a:lstStyle>
            <a:lvl1pPr lvl="0">
              <a:spcBef>
                <a:spcPts val="0"/>
              </a:spcBef>
              <a:spcAft>
                <a:spcPts val="0"/>
              </a:spcAft>
              <a:buSzPts val="2000"/>
              <a:buFont typeface="DM Sans SemiBold"/>
              <a:buNone/>
              <a:defRPr sz="2000">
                <a:latin typeface="DM Sans SemiBold"/>
                <a:ea typeface="DM Sans SemiBold"/>
                <a:cs typeface="DM Sans SemiBold"/>
                <a:sym typeface="DM Sans SemiBold"/>
              </a:defRPr>
            </a:lvl1pPr>
            <a:lvl2pPr lvl="1">
              <a:spcBef>
                <a:spcPts val="0"/>
              </a:spcBef>
              <a:spcAft>
                <a:spcPts val="0"/>
              </a:spcAft>
              <a:buSzPts val="2000"/>
              <a:buFont typeface="DM Sans SemiBold"/>
              <a:buNone/>
              <a:defRPr sz="2000">
                <a:latin typeface="DM Sans SemiBold"/>
                <a:ea typeface="DM Sans SemiBold"/>
                <a:cs typeface="DM Sans SemiBold"/>
                <a:sym typeface="DM Sans SemiBold"/>
              </a:defRPr>
            </a:lvl2pPr>
            <a:lvl3pPr lvl="2">
              <a:spcBef>
                <a:spcPts val="0"/>
              </a:spcBef>
              <a:spcAft>
                <a:spcPts val="0"/>
              </a:spcAft>
              <a:buSzPts val="2000"/>
              <a:buFont typeface="DM Sans SemiBold"/>
              <a:buNone/>
              <a:defRPr sz="2000">
                <a:latin typeface="DM Sans SemiBold"/>
                <a:ea typeface="DM Sans SemiBold"/>
                <a:cs typeface="DM Sans SemiBold"/>
                <a:sym typeface="DM Sans SemiBold"/>
              </a:defRPr>
            </a:lvl3pPr>
            <a:lvl4pPr lvl="3">
              <a:spcBef>
                <a:spcPts val="0"/>
              </a:spcBef>
              <a:spcAft>
                <a:spcPts val="0"/>
              </a:spcAft>
              <a:buSzPts val="2000"/>
              <a:buFont typeface="DM Sans SemiBold"/>
              <a:buNone/>
              <a:defRPr sz="2000">
                <a:latin typeface="DM Sans SemiBold"/>
                <a:ea typeface="DM Sans SemiBold"/>
                <a:cs typeface="DM Sans SemiBold"/>
                <a:sym typeface="DM Sans SemiBold"/>
              </a:defRPr>
            </a:lvl4pPr>
            <a:lvl5pPr lvl="4">
              <a:spcBef>
                <a:spcPts val="0"/>
              </a:spcBef>
              <a:spcAft>
                <a:spcPts val="0"/>
              </a:spcAft>
              <a:buSzPts val="2000"/>
              <a:buFont typeface="DM Sans SemiBold"/>
              <a:buNone/>
              <a:defRPr sz="2000">
                <a:latin typeface="DM Sans SemiBold"/>
                <a:ea typeface="DM Sans SemiBold"/>
                <a:cs typeface="DM Sans SemiBold"/>
                <a:sym typeface="DM Sans SemiBold"/>
              </a:defRPr>
            </a:lvl5pPr>
            <a:lvl6pPr lvl="5">
              <a:spcBef>
                <a:spcPts val="0"/>
              </a:spcBef>
              <a:spcAft>
                <a:spcPts val="0"/>
              </a:spcAft>
              <a:buSzPts val="2000"/>
              <a:buFont typeface="DM Sans SemiBold"/>
              <a:buNone/>
              <a:defRPr sz="2000">
                <a:latin typeface="DM Sans SemiBold"/>
                <a:ea typeface="DM Sans SemiBold"/>
                <a:cs typeface="DM Sans SemiBold"/>
                <a:sym typeface="DM Sans SemiBold"/>
              </a:defRPr>
            </a:lvl6pPr>
            <a:lvl7pPr lvl="6">
              <a:spcBef>
                <a:spcPts val="0"/>
              </a:spcBef>
              <a:spcAft>
                <a:spcPts val="0"/>
              </a:spcAft>
              <a:buSzPts val="2000"/>
              <a:buFont typeface="DM Sans SemiBold"/>
              <a:buNone/>
              <a:defRPr sz="2000">
                <a:latin typeface="DM Sans SemiBold"/>
                <a:ea typeface="DM Sans SemiBold"/>
                <a:cs typeface="DM Sans SemiBold"/>
                <a:sym typeface="DM Sans SemiBold"/>
              </a:defRPr>
            </a:lvl7pPr>
            <a:lvl8pPr lvl="7">
              <a:spcBef>
                <a:spcPts val="0"/>
              </a:spcBef>
              <a:spcAft>
                <a:spcPts val="0"/>
              </a:spcAft>
              <a:buSzPts val="2000"/>
              <a:buFont typeface="DM Sans SemiBold"/>
              <a:buNone/>
              <a:defRPr sz="2000">
                <a:latin typeface="DM Sans SemiBold"/>
                <a:ea typeface="DM Sans SemiBold"/>
                <a:cs typeface="DM Sans SemiBold"/>
                <a:sym typeface="DM Sans SemiBold"/>
              </a:defRPr>
            </a:lvl8pPr>
            <a:lvl9pPr lvl="8">
              <a:spcBef>
                <a:spcPts val="0"/>
              </a:spcBef>
              <a:spcAft>
                <a:spcPts val="0"/>
              </a:spcAft>
              <a:buSzPts val="2000"/>
              <a:buFont typeface="DM Sans SemiBold"/>
              <a:buNone/>
              <a:defRPr sz="2000">
                <a:latin typeface="DM Sans SemiBold"/>
                <a:ea typeface="DM Sans SemiBold"/>
                <a:cs typeface="DM Sans SemiBold"/>
                <a:sym typeface="DM Sans SemiBold"/>
              </a:defRPr>
            </a:lvl9pPr>
          </a:lstStyle>
          <a:p>
            <a:endParaRPr/>
          </a:p>
        </p:txBody>
      </p:sp>
      <p:sp>
        <p:nvSpPr>
          <p:cNvPr id="346" name="Google Shape;346;p44"/>
          <p:cNvSpPr txBox="1">
            <a:spLocks noGrp="1"/>
          </p:cNvSpPr>
          <p:nvPr>
            <p:ph type="subTitle" idx="6"/>
          </p:nvPr>
        </p:nvSpPr>
        <p:spPr>
          <a:xfrm>
            <a:off x="2469700" y="1433750"/>
            <a:ext cx="1929300" cy="9903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1pPr>
            <a:lvl2pPr lvl="1">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2pPr>
            <a:lvl3pPr lvl="2">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3pPr>
            <a:lvl4pPr lvl="3">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4pPr>
            <a:lvl5pPr lvl="4">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5pPr>
            <a:lvl6pPr lvl="5">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6pPr>
            <a:lvl7pPr lvl="6">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7pPr>
            <a:lvl8pPr lvl="7">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8pPr>
            <a:lvl9pPr lvl="8">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9pPr>
          </a:lstStyle>
          <a:p>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Four big ideas">
  <p:cSld name="CUSTOM_28">
    <p:spTree>
      <p:nvGrpSpPr>
        <p:cNvPr id="1" name="Shape 347"/>
        <p:cNvGrpSpPr/>
        <p:nvPr/>
      </p:nvGrpSpPr>
      <p:grpSpPr>
        <a:xfrm>
          <a:off x="0" y="0"/>
          <a:ext cx="0" cy="0"/>
          <a:chOff x="0" y="0"/>
          <a:chExt cx="0" cy="0"/>
        </a:xfrm>
      </p:grpSpPr>
      <p:sp>
        <p:nvSpPr>
          <p:cNvPr id="348" name="Google Shape;348;p45"/>
          <p:cNvSpPr txBox="1">
            <a:spLocks noGrp="1"/>
          </p:cNvSpPr>
          <p:nvPr>
            <p:ph type="sldNum" idx="12"/>
          </p:nvPr>
        </p:nvSpPr>
        <p:spPr>
          <a:xfrm>
            <a:off x="8653375" y="4829350"/>
            <a:ext cx="490500" cy="3117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graphicFrame>
        <p:nvGraphicFramePr>
          <p:cNvPr id="349" name="Google Shape;349;p45"/>
          <p:cNvGraphicFramePr/>
          <p:nvPr/>
        </p:nvGraphicFramePr>
        <p:xfrm>
          <a:off x="4572000" y="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aphicFrame>
        <p:nvGraphicFramePr>
          <p:cNvPr id="350" name="Google Shape;350;p45"/>
          <p:cNvGraphicFramePr/>
          <p:nvPr/>
        </p:nvGraphicFramePr>
        <p:xfrm>
          <a:off x="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351" name="Google Shape;351;p45"/>
          <p:cNvSpPr/>
          <p:nvPr/>
        </p:nvSpPr>
        <p:spPr>
          <a:xfrm>
            <a:off x="0" y="2571700"/>
            <a:ext cx="9144000" cy="2571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52" name="Google Shape;352;p45"/>
          <p:cNvSpPr/>
          <p:nvPr/>
        </p:nvSpPr>
        <p:spPr>
          <a:xfrm>
            <a:off x="0" y="1285850"/>
            <a:ext cx="2286000" cy="12861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53" name="Google Shape;353;p45"/>
          <p:cNvSpPr/>
          <p:nvPr/>
        </p:nvSpPr>
        <p:spPr>
          <a:xfrm>
            <a:off x="2296700" y="1285850"/>
            <a:ext cx="2275200" cy="1286100"/>
          </a:xfrm>
          <a:prstGeom prst="rect">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54" name="Google Shape;354;p45"/>
          <p:cNvSpPr/>
          <p:nvPr/>
        </p:nvSpPr>
        <p:spPr>
          <a:xfrm>
            <a:off x="4562300" y="1285850"/>
            <a:ext cx="2295600" cy="1286100"/>
          </a:xfrm>
          <a:prstGeom prst="rect">
            <a:avLst/>
          </a:pr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55" name="Google Shape;355;p45"/>
          <p:cNvSpPr/>
          <p:nvPr/>
        </p:nvSpPr>
        <p:spPr>
          <a:xfrm>
            <a:off x="6855000" y="1285850"/>
            <a:ext cx="2286000" cy="1286100"/>
          </a:xfrm>
          <a:prstGeom prst="rect">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56" name="Google Shape;356;p45"/>
          <p:cNvSpPr/>
          <p:nvPr/>
        </p:nvSpPr>
        <p:spPr>
          <a:xfrm>
            <a:off x="1100" y="2571700"/>
            <a:ext cx="2295600" cy="2571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57" name="Google Shape;357;p45"/>
          <p:cNvSpPr/>
          <p:nvPr/>
        </p:nvSpPr>
        <p:spPr>
          <a:xfrm>
            <a:off x="2296700" y="2571000"/>
            <a:ext cx="2265600" cy="2571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58" name="Google Shape;358;p45"/>
          <p:cNvSpPr/>
          <p:nvPr/>
        </p:nvSpPr>
        <p:spPr>
          <a:xfrm>
            <a:off x="4562300" y="2571000"/>
            <a:ext cx="2295600" cy="2571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59" name="Google Shape;359;p45"/>
          <p:cNvSpPr txBox="1">
            <a:spLocks noGrp="1"/>
          </p:cNvSpPr>
          <p:nvPr>
            <p:ph type="title"/>
          </p:nvPr>
        </p:nvSpPr>
        <p:spPr>
          <a:xfrm>
            <a:off x="175800" y="125600"/>
            <a:ext cx="8396700" cy="1662300"/>
          </a:xfrm>
          <a:prstGeom prst="rect">
            <a:avLst/>
          </a:prstGeom>
        </p:spPr>
        <p:txBody>
          <a:bodyPr spcFirstLastPara="1" wrap="square" lIns="91425" tIns="91425" rIns="91425" bIns="91425" anchor="t" anchorCtr="0">
            <a:noAutofit/>
          </a:bodyPr>
          <a:lstStyle>
            <a:lvl1pPr lvl="0">
              <a:spcBef>
                <a:spcPts val="0"/>
              </a:spcBef>
              <a:spcAft>
                <a:spcPts val="0"/>
              </a:spcAft>
              <a:buSzPts val="6000"/>
              <a:buNone/>
              <a:defRPr sz="6000"/>
            </a:lvl1pPr>
            <a:lvl2pPr lvl="1">
              <a:spcBef>
                <a:spcPts val="0"/>
              </a:spcBef>
              <a:spcAft>
                <a:spcPts val="0"/>
              </a:spcAft>
              <a:buClr>
                <a:schemeClr val="dk1"/>
              </a:buClr>
              <a:buSzPts val="6000"/>
              <a:buNone/>
              <a:defRPr sz="6000">
                <a:solidFill>
                  <a:schemeClr val="dk1"/>
                </a:solidFill>
              </a:defRPr>
            </a:lvl2pPr>
            <a:lvl3pPr lvl="2">
              <a:spcBef>
                <a:spcPts val="0"/>
              </a:spcBef>
              <a:spcAft>
                <a:spcPts val="0"/>
              </a:spcAft>
              <a:buClr>
                <a:schemeClr val="dk1"/>
              </a:buClr>
              <a:buSzPts val="6000"/>
              <a:buNone/>
              <a:defRPr sz="6000">
                <a:solidFill>
                  <a:schemeClr val="dk1"/>
                </a:solidFill>
              </a:defRPr>
            </a:lvl3pPr>
            <a:lvl4pPr lvl="3">
              <a:spcBef>
                <a:spcPts val="0"/>
              </a:spcBef>
              <a:spcAft>
                <a:spcPts val="0"/>
              </a:spcAft>
              <a:buClr>
                <a:schemeClr val="dk1"/>
              </a:buClr>
              <a:buSzPts val="6000"/>
              <a:buNone/>
              <a:defRPr sz="6000">
                <a:solidFill>
                  <a:schemeClr val="dk1"/>
                </a:solidFill>
              </a:defRPr>
            </a:lvl4pPr>
            <a:lvl5pPr lvl="4">
              <a:spcBef>
                <a:spcPts val="0"/>
              </a:spcBef>
              <a:spcAft>
                <a:spcPts val="0"/>
              </a:spcAft>
              <a:buClr>
                <a:schemeClr val="dk1"/>
              </a:buClr>
              <a:buSzPts val="6000"/>
              <a:buNone/>
              <a:defRPr sz="6000">
                <a:solidFill>
                  <a:schemeClr val="dk1"/>
                </a:solidFill>
              </a:defRPr>
            </a:lvl5pPr>
            <a:lvl6pPr lvl="5">
              <a:spcBef>
                <a:spcPts val="0"/>
              </a:spcBef>
              <a:spcAft>
                <a:spcPts val="0"/>
              </a:spcAft>
              <a:buClr>
                <a:schemeClr val="dk1"/>
              </a:buClr>
              <a:buSzPts val="6000"/>
              <a:buNone/>
              <a:defRPr sz="6000">
                <a:solidFill>
                  <a:schemeClr val="dk1"/>
                </a:solidFill>
              </a:defRPr>
            </a:lvl6pPr>
            <a:lvl7pPr lvl="6">
              <a:spcBef>
                <a:spcPts val="0"/>
              </a:spcBef>
              <a:spcAft>
                <a:spcPts val="0"/>
              </a:spcAft>
              <a:buClr>
                <a:schemeClr val="dk1"/>
              </a:buClr>
              <a:buSzPts val="6000"/>
              <a:buNone/>
              <a:defRPr sz="6000">
                <a:solidFill>
                  <a:schemeClr val="dk1"/>
                </a:solidFill>
              </a:defRPr>
            </a:lvl7pPr>
            <a:lvl8pPr lvl="7">
              <a:spcBef>
                <a:spcPts val="0"/>
              </a:spcBef>
              <a:spcAft>
                <a:spcPts val="0"/>
              </a:spcAft>
              <a:buClr>
                <a:schemeClr val="dk1"/>
              </a:buClr>
              <a:buSzPts val="6000"/>
              <a:buNone/>
              <a:defRPr sz="6000">
                <a:solidFill>
                  <a:schemeClr val="dk1"/>
                </a:solidFill>
              </a:defRPr>
            </a:lvl8pPr>
            <a:lvl9pPr lvl="8">
              <a:spcBef>
                <a:spcPts val="0"/>
              </a:spcBef>
              <a:spcAft>
                <a:spcPts val="0"/>
              </a:spcAft>
              <a:buClr>
                <a:schemeClr val="dk1"/>
              </a:buClr>
              <a:buSzPts val="6000"/>
              <a:buNone/>
              <a:defRPr sz="6000">
                <a:solidFill>
                  <a:schemeClr val="dk1"/>
                </a:solidFill>
              </a:defRPr>
            </a:lvl9pPr>
          </a:lstStyle>
          <a:p>
            <a:endParaRPr/>
          </a:p>
        </p:txBody>
      </p:sp>
      <p:sp>
        <p:nvSpPr>
          <p:cNvPr id="360" name="Google Shape;360;p45"/>
          <p:cNvSpPr txBox="1">
            <a:spLocks noGrp="1"/>
          </p:cNvSpPr>
          <p:nvPr>
            <p:ph type="body" idx="1"/>
          </p:nvPr>
        </p:nvSpPr>
        <p:spPr>
          <a:xfrm>
            <a:off x="7044450" y="2696700"/>
            <a:ext cx="1929300" cy="23139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
        <p:nvSpPr>
          <p:cNvPr id="361" name="Google Shape;361;p45"/>
          <p:cNvSpPr txBox="1">
            <a:spLocks noGrp="1"/>
          </p:cNvSpPr>
          <p:nvPr>
            <p:ph type="body" idx="2"/>
          </p:nvPr>
        </p:nvSpPr>
        <p:spPr>
          <a:xfrm>
            <a:off x="162150" y="2696700"/>
            <a:ext cx="1929300" cy="23139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
        <p:nvSpPr>
          <p:cNvPr id="362" name="Google Shape;362;p45"/>
          <p:cNvSpPr txBox="1">
            <a:spLocks noGrp="1"/>
          </p:cNvSpPr>
          <p:nvPr>
            <p:ph type="body" idx="3"/>
          </p:nvPr>
        </p:nvSpPr>
        <p:spPr>
          <a:xfrm>
            <a:off x="4750350" y="2696700"/>
            <a:ext cx="1929300" cy="23139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
        <p:nvSpPr>
          <p:cNvPr id="363" name="Google Shape;363;p45"/>
          <p:cNvSpPr txBox="1">
            <a:spLocks noGrp="1"/>
          </p:cNvSpPr>
          <p:nvPr>
            <p:ph type="body" idx="4"/>
          </p:nvPr>
        </p:nvSpPr>
        <p:spPr>
          <a:xfrm>
            <a:off x="2469700" y="2696700"/>
            <a:ext cx="1929300" cy="23139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
        <p:nvSpPr>
          <p:cNvPr id="364" name="Google Shape;364;p45"/>
          <p:cNvSpPr txBox="1">
            <a:spLocks noGrp="1"/>
          </p:cNvSpPr>
          <p:nvPr>
            <p:ph type="subTitle" idx="5"/>
          </p:nvPr>
        </p:nvSpPr>
        <p:spPr>
          <a:xfrm>
            <a:off x="167675" y="1433750"/>
            <a:ext cx="1929300" cy="990300"/>
          </a:xfrm>
          <a:prstGeom prst="rect">
            <a:avLst/>
          </a:prstGeom>
        </p:spPr>
        <p:txBody>
          <a:bodyPr spcFirstLastPara="1" wrap="square" lIns="91425" tIns="91425" rIns="91425" bIns="91425" anchor="ctr" anchorCtr="0">
            <a:noAutofit/>
          </a:bodyPr>
          <a:lstStyle>
            <a:lvl1pPr lvl="0">
              <a:spcBef>
                <a:spcPts val="0"/>
              </a:spcBef>
              <a:spcAft>
                <a:spcPts val="0"/>
              </a:spcAft>
              <a:buSzPts val="2000"/>
              <a:buFont typeface="DM Sans SemiBold"/>
              <a:buNone/>
              <a:defRPr sz="2000">
                <a:latin typeface="DM Sans SemiBold"/>
                <a:ea typeface="DM Sans SemiBold"/>
                <a:cs typeface="DM Sans SemiBold"/>
                <a:sym typeface="DM Sans SemiBold"/>
              </a:defRPr>
            </a:lvl1pPr>
            <a:lvl2pPr lvl="1">
              <a:spcBef>
                <a:spcPts val="0"/>
              </a:spcBef>
              <a:spcAft>
                <a:spcPts val="0"/>
              </a:spcAft>
              <a:buSzPts val="2000"/>
              <a:buFont typeface="DM Sans SemiBold"/>
              <a:buNone/>
              <a:defRPr sz="2000">
                <a:latin typeface="DM Sans SemiBold"/>
                <a:ea typeface="DM Sans SemiBold"/>
                <a:cs typeface="DM Sans SemiBold"/>
                <a:sym typeface="DM Sans SemiBold"/>
              </a:defRPr>
            </a:lvl2pPr>
            <a:lvl3pPr lvl="2">
              <a:spcBef>
                <a:spcPts val="0"/>
              </a:spcBef>
              <a:spcAft>
                <a:spcPts val="0"/>
              </a:spcAft>
              <a:buSzPts val="2000"/>
              <a:buFont typeface="DM Sans SemiBold"/>
              <a:buNone/>
              <a:defRPr sz="2000">
                <a:latin typeface="DM Sans SemiBold"/>
                <a:ea typeface="DM Sans SemiBold"/>
                <a:cs typeface="DM Sans SemiBold"/>
                <a:sym typeface="DM Sans SemiBold"/>
              </a:defRPr>
            </a:lvl3pPr>
            <a:lvl4pPr lvl="3">
              <a:spcBef>
                <a:spcPts val="0"/>
              </a:spcBef>
              <a:spcAft>
                <a:spcPts val="0"/>
              </a:spcAft>
              <a:buSzPts val="2000"/>
              <a:buFont typeface="DM Sans SemiBold"/>
              <a:buNone/>
              <a:defRPr sz="2000">
                <a:latin typeface="DM Sans SemiBold"/>
                <a:ea typeface="DM Sans SemiBold"/>
                <a:cs typeface="DM Sans SemiBold"/>
                <a:sym typeface="DM Sans SemiBold"/>
              </a:defRPr>
            </a:lvl4pPr>
            <a:lvl5pPr lvl="4">
              <a:spcBef>
                <a:spcPts val="0"/>
              </a:spcBef>
              <a:spcAft>
                <a:spcPts val="0"/>
              </a:spcAft>
              <a:buSzPts val="2000"/>
              <a:buFont typeface="DM Sans SemiBold"/>
              <a:buNone/>
              <a:defRPr sz="2000">
                <a:latin typeface="DM Sans SemiBold"/>
                <a:ea typeface="DM Sans SemiBold"/>
                <a:cs typeface="DM Sans SemiBold"/>
                <a:sym typeface="DM Sans SemiBold"/>
              </a:defRPr>
            </a:lvl5pPr>
            <a:lvl6pPr lvl="5">
              <a:spcBef>
                <a:spcPts val="0"/>
              </a:spcBef>
              <a:spcAft>
                <a:spcPts val="0"/>
              </a:spcAft>
              <a:buSzPts val="2000"/>
              <a:buFont typeface="DM Sans SemiBold"/>
              <a:buNone/>
              <a:defRPr sz="2000">
                <a:latin typeface="DM Sans SemiBold"/>
                <a:ea typeface="DM Sans SemiBold"/>
                <a:cs typeface="DM Sans SemiBold"/>
                <a:sym typeface="DM Sans SemiBold"/>
              </a:defRPr>
            </a:lvl6pPr>
            <a:lvl7pPr lvl="6">
              <a:spcBef>
                <a:spcPts val="0"/>
              </a:spcBef>
              <a:spcAft>
                <a:spcPts val="0"/>
              </a:spcAft>
              <a:buSzPts val="2000"/>
              <a:buFont typeface="DM Sans SemiBold"/>
              <a:buNone/>
              <a:defRPr sz="2000">
                <a:latin typeface="DM Sans SemiBold"/>
                <a:ea typeface="DM Sans SemiBold"/>
                <a:cs typeface="DM Sans SemiBold"/>
                <a:sym typeface="DM Sans SemiBold"/>
              </a:defRPr>
            </a:lvl7pPr>
            <a:lvl8pPr lvl="7">
              <a:spcBef>
                <a:spcPts val="0"/>
              </a:spcBef>
              <a:spcAft>
                <a:spcPts val="0"/>
              </a:spcAft>
              <a:buSzPts val="2000"/>
              <a:buFont typeface="DM Sans SemiBold"/>
              <a:buNone/>
              <a:defRPr sz="2000">
                <a:latin typeface="DM Sans SemiBold"/>
                <a:ea typeface="DM Sans SemiBold"/>
                <a:cs typeface="DM Sans SemiBold"/>
                <a:sym typeface="DM Sans SemiBold"/>
              </a:defRPr>
            </a:lvl8pPr>
            <a:lvl9pPr lvl="8">
              <a:spcBef>
                <a:spcPts val="0"/>
              </a:spcBef>
              <a:spcAft>
                <a:spcPts val="0"/>
              </a:spcAft>
              <a:buSzPts val="2000"/>
              <a:buFont typeface="DM Sans SemiBold"/>
              <a:buNone/>
              <a:defRPr sz="2000">
                <a:latin typeface="DM Sans SemiBold"/>
                <a:ea typeface="DM Sans SemiBold"/>
                <a:cs typeface="DM Sans SemiBold"/>
                <a:sym typeface="DM Sans SemiBold"/>
              </a:defRPr>
            </a:lvl9pPr>
          </a:lstStyle>
          <a:p>
            <a:endParaRPr/>
          </a:p>
        </p:txBody>
      </p:sp>
      <p:sp>
        <p:nvSpPr>
          <p:cNvPr id="365" name="Google Shape;365;p45"/>
          <p:cNvSpPr txBox="1">
            <a:spLocks noGrp="1"/>
          </p:cNvSpPr>
          <p:nvPr>
            <p:ph type="subTitle" idx="6"/>
          </p:nvPr>
        </p:nvSpPr>
        <p:spPr>
          <a:xfrm>
            <a:off x="4748850" y="1433750"/>
            <a:ext cx="1929300" cy="990300"/>
          </a:xfrm>
          <a:prstGeom prst="rect">
            <a:avLst/>
          </a:prstGeom>
        </p:spPr>
        <p:txBody>
          <a:bodyPr spcFirstLastPara="1" wrap="square" lIns="91425" tIns="91425" rIns="91425" bIns="91425" anchor="ctr" anchorCtr="0">
            <a:noAutofit/>
          </a:bodyPr>
          <a:lstStyle>
            <a:lvl1pPr lvl="0">
              <a:spcBef>
                <a:spcPts val="0"/>
              </a:spcBef>
              <a:spcAft>
                <a:spcPts val="0"/>
              </a:spcAft>
              <a:buSzPts val="2000"/>
              <a:buFont typeface="DM Sans SemiBold"/>
              <a:buNone/>
              <a:defRPr sz="2000">
                <a:latin typeface="DM Sans SemiBold"/>
                <a:ea typeface="DM Sans SemiBold"/>
                <a:cs typeface="DM Sans SemiBold"/>
                <a:sym typeface="DM Sans SemiBold"/>
              </a:defRPr>
            </a:lvl1pPr>
            <a:lvl2pPr lvl="1">
              <a:spcBef>
                <a:spcPts val="0"/>
              </a:spcBef>
              <a:spcAft>
                <a:spcPts val="0"/>
              </a:spcAft>
              <a:buSzPts val="2000"/>
              <a:buFont typeface="DM Sans SemiBold"/>
              <a:buNone/>
              <a:defRPr sz="2000">
                <a:latin typeface="DM Sans SemiBold"/>
                <a:ea typeface="DM Sans SemiBold"/>
                <a:cs typeface="DM Sans SemiBold"/>
                <a:sym typeface="DM Sans SemiBold"/>
              </a:defRPr>
            </a:lvl2pPr>
            <a:lvl3pPr lvl="2">
              <a:spcBef>
                <a:spcPts val="0"/>
              </a:spcBef>
              <a:spcAft>
                <a:spcPts val="0"/>
              </a:spcAft>
              <a:buSzPts val="2000"/>
              <a:buFont typeface="DM Sans SemiBold"/>
              <a:buNone/>
              <a:defRPr sz="2000">
                <a:latin typeface="DM Sans SemiBold"/>
                <a:ea typeface="DM Sans SemiBold"/>
                <a:cs typeface="DM Sans SemiBold"/>
                <a:sym typeface="DM Sans SemiBold"/>
              </a:defRPr>
            </a:lvl3pPr>
            <a:lvl4pPr lvl="3">
              <a:spcBef>
                <a:spcPts val="0"/>
              </a:spcBef>
              <a:spcAft>
                <a:spcPts val="0"/>
              </a:spcAft>
              <a:buSzPts val="2000"/>
              <a:buFont typeface="DM Sans SemiBold"/>
              <a:buNone/>
              <a:defRPr sz="2000">
                <a:latin typeface="DM Sans SemiBold"/>
                <a:ea typeface="DM Sans SemiBold"/>
                <a:cs typeface="DM Sans SemiBold"/>
                <a:sym typeface="DM Sans SemiBold"/>
              </a:defRPr>
            </a:lvl4pPr>
            <a:lvl5pPr lvl="4">
              <a:spcBef>
                <a:spcPts val="0"/>
              </a:spcBef>
              <a:spcAft>
                <a:spcPts val="0"/>
              </a:spcAft>
              <a:buSzPts val="2000"/>
              <a:buFont typeface="DM Sans SemiBold"/>
              <a:buNone/>
              <a:defRPr sz="2000">
                <a:latin typeface="DM Sans SemiBold"/>
                <a:ea typeface="DM Sans SemiBold"/>
                <a:cs typeface="DM Sans SemiBold"/>
                <a:sym typeface="DM Sans SemiBold"/>
              </a:defRPr>
            </a:lvl5pPr>
            <a:lvl6pPr lvl="5">
              <a:spcBef>
                <a:spcPts val="0"/>
              </a:spcBef>
              <a:spcAft>
                <a:spcPts val="0"/>
              </a:spcAft>
              <a:buSzPts val="2000"/>
              <a:buFont typeface="DM Sans SemiBold"/>
              <a:buNone/>
              <a:defRPr sz="2000">
                <a:latin typeface="DM Sans SemiBold"/>
                <a:ea typeface="DM Sans SemiBold"/>
                <a:cs typeface="DM Sans SemiBold"/>
                <a:sym typeface="DM Sans SemiBold"/>
              </a:defRPr>
            </a:lvl6pPr>
            <a:lvl7pPr lvl="6">
              <a:spcBef>
                <a:spcPts val="0"/>
              </a:spcBef>
              <a:spcAft>
                <a:spcPts val="0"/>
              </a:spcAft>
              <a:buSzPts val="2000"/>
              <a:buFont typeface="DM Sans SemiBold"/>
              <a:buNone/>
              <a:defRPr sz="2000">
                <a:latin typeface="DM Sans SemiBold"/>
                <a:ea typeface="DM Sans SemiBold"/>
                <a:cs typeface="DM Sans SemiBold"/>
                <a:sym typeface="DM Sans SemiBold"/>
              </a:defRPr>
            </a:lvl7pPr>
            <a:lvl8pPr lvl="7">
              <a:spcBef>
                <a:spcPts val="0"/>
              </a:spcBef>
              <a:spcAft>
                <a:spcPts val="0"/>
              </a:spcAft>
              <a:buSzPts val="2000"/>
              <a:buFont typeface="DM Sans SemiBold"/>
              <a:buNone/>
              <a:defRPr sz="2000">
                <a:latin typeface="DM Sans SemiBold"/>
                <a:ea typeface="DM Sans SemiBold"/>
                <a:cs typeface="DM Sans SemiBold"/>
                <a:sym typeface="DM Sans SemiBold"/>
              </a:defRPr>
            </a:lvl8pPr>
            <a:lvl9pPr lvl="8">
              <a:spcBef>
                <a:spcPts val="0"/>
              </a:spcBef>
              <a:spcAft>
                <a:spcPts val="0"/>
              </a:spcAft>
              <a:buSzPts val="2000"/>
              <a:buFont typeface="DM Sans SemiBold"/>
              <a:buNone/>
              <a:defRPr sz="2000">
                <a:latin typeface="DM Sans SemiBold"/>
                <a:ea typeface="DM Sans SemiBold"/>
                <a:cs typeface="DM Sans SemiBold"/>
                <a:sym typeface="DM Sans SemiBold"/>
              </a:defRPr>
            </a:lvl9pPr>
          </a:lstStyle>
          <a:p>
            <a:endParaRPr/>
          </a:p>
        </p:txBody>
      </p:sp>
      <p:sp>
        <p:nvSpPr>
          <p:cNvPr id="366" name="Google Shape;366;p45"/>
          <p:cNvSpPr txBox="1">
            <a:spLocks noGrp="1"/>
          </p:cNvSpPr>
          <p:nvPr>
            <p:ph type="subTitle" idx="7"/>
          </p:nvPr>
        </p:nvSpPr>
        <p:spPr>
          <a:xfrm>
            <a:off x="7044450" y="1433750"/>
            <a:ext cx="1929300" cy="9903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1pPr>
            <a:lvl2pPr lvl="1">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2pPr>
            <a:lvl3pPr lvl="2">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3pPr>
            <a:lvl4pPr lvl="3">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4pPr>
            <a:lvl5pPr lvl="4">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5pPr>
            <a:lvl6pPr lvl="5">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6pPr>
            <a:lvl7pPr lvl="6">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7pPr>
            <a:lvl8pPr lvl="7">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8pPr>
            <a:lvl9pPr lvl="8">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9pPr>
          </a:lstStyle>
          <a:p>
            <a:endParaRPr/>
          </a:p>
        </p:txBody>
      </p:sp>
      <p:sp>
        <p:nvSpPr>
          <p:cNvPr id="367" name="Google Shape;367;p45"/>
          <p:cNvSpPr txBox="1">
            <a:spLocks noGrp="1"/>
          </p:cNvSpPr>
          <p:nvPr>
            <p:ph type="subTitle" idx="8"/>
          </p:nvPr>
        </p:nvSpPr>
        <p:spPr>
          <a:xfrm>
            <a:off x="2469700" y="1433750"/>
            <a:ext cx="1929300" cy="9903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1pPr>
            <a:lvl2pPr lvl="1">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2pPr>
            <a:lvl3pPr lvl="2">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3pPr>
            <a:lvl4pPr lvl="3">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4pPr>
            <a:lvl5pPr lvl="4">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5pPr>
            <a:lvl6pPr lvl="5">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6pPr>
            <a:lvl7pPr lvl="6">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7pPr>
            <a:lvl8pPr lvl="7">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8pPr>
            <a:lvl9pPr lvl="8">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9pPr>
          </a:lstStyle>
          <a:p>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Title and image">
  <p:cSld name="CUSTOM_29">
    <p:spTree>
      <p:nvGrpSpPr>
        <p:cNvPr id="1" name="Shape 368"/>
        <p:cNvGrpSpPr/>
        <p:nvPr/>
      </p:nvGrpSpPr>
      <p:grpSpPr>
        <a:xfrm>
          <a:off x="0" y="0"/>
          <a:ext cx="0" cy="0"/>
          <a:chOff x="0" y="0"/>
          <a:chExt cx="0" cy="0"/>
        </a:xfrm>
      </p:grpSpPr>
      <p:sp>
        <p:nvSpPr>
          <p:cNvPr id="369" name="Google Shape;369;p46"/>
          <p:cNvSpPr txBox="1">
            <a:spLocks noGrp="1"/>
          </p:cNvSpPr>
          <p:nvPr>
            <p:ph type="sldNum" idx="12"/>
          </p:nvPr>
        </p:nvSpPr>
        <p:spPr>
          <a:xfrm>
            <a:off x="8653375" y="4829350"/>
            <a:ext cx="490500" cy="3117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graphicFrame>
        <p:nvGraphicFramePr>
          <p:cNvPr id="370" name="Google Shape;370;p46"/>
          <p:cNvGraphicFramePr/>
          <p:nvPr/>
        </p:nvGraphicFramePr>
        <p:xfrm>
          <a:off x="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371" name="Google Shape;371;p46"/>
          <p:cNvSpPr>
            <a:spLocks noGrp="1"/>
          </p:cNvSpPr>
          <p:nvPr>
            <p:ph type="pic" idx="2"/>
          </p:nvPr>
        </p:nvSpPr>
        <p:spPr>
          <a:xfrm>
            <a:off x="4572000" y="0"/>
            <a:ext cx="4572000" cy="5143500"/>
          </a:xfrm>
          <a:prstGeom prst="corner">
            <a:avLst>
              <a:gd name="adj1" fmla="val 98504"/>
              <a:gd name="adj2" fmla="val 87411"/>
            </a:avLst>
          </a:prstGeom>
          <a:noFill/>
          <a:ln>
            <a:noFill/>
          </a:ln>
        </p:spPr>
      </p:sp>
      <p:sp>
        <p:nvSpPr>
          <p:cNvPr id="372" name="Google Shape;372;p46"/>
          <p:cNvSpPr txBox="1">
            <a:spLocks noGrp="1"/>
          </p:cNvSpPr>
          <p:nvPr>
            <p:ph type="title"/>
          </p:nvPr>
        </p:nvSpPr>
        <p:spPr>
          <a:xfrm>
            <a:off x="175800" y="125600"/>
            <a:ext cx="4224300" cy="1662300"/>
          </a:xfrm>
          <a:prstGeom prst="rect">
            <a:avLst/>
          </a:prstGeom>
        </p:spPr>
        <p:txBody>
          <a:bodyPr spcFirstLastPara="1" wrap="square" lIns="91425" tIns="91425" rIns="91425" bIns="91425" anchor="t" anchorCtr="0">
            <a:noAutofit/>
          </a:bodyPr>
          <a:lstStyle>
            <a:lvl1pPr lvl="0">
              <a:spcBef>
                <a:spcPts val="0"/>
              </a:spcBef>
              <a:spcAft>
                <a:spcPts val="0"/>
              </a:spcAft>
              <a:buSzPts val="6000"/>
              <a:buNone/>
              <a:defRPr sz="6000"/>
            </a:lvl1pPr>
            <a:lvl2pPr lvl="1">
              <a:spcBef>
                <a:spcPts val="0"/>
              </a:spcBef>
              <a:spcAft>
                <a:spcPts val="0"/>
              </a:spcAft>
              <a:buClr>
                <a:schemeClr val="dk1"/>
              </a:buClr>
              <a:buSzPts val="6000"/>
              <a:buNone/>
              <a:defRPr sz="6000">
                <a:solidFill>
                  <a:schemeClr val="dk1"/>
                </a:solidFill>
              </a:defRPr>
            </a:lvl2pPr>
            <a:lvl3pPr lvl="2">
              <a:spcBef>
                <a:spcPts val="0"/>
              </a:spcBef>
              <a:spcAft>
                <a:spcPts val="0"/>
              </a:spcAft>
              <a:buClr>
                <a:schemeClr val="dk1"/>
              </a:buClr>
              <a:buSzPts val="6000"/>
              <a:buNone/>
              <a:defRPr sz="6000">
                <a:solidFill>
                  <a:schemeClr val="dk1"/>
                </a:solidFill>
              </a:defRPr>
            </a:lvl3pPr>
            <a:lvl4pPr lvl="3">
              <a:spcBef>
                <a:spcPts val="0"/>
              </a:spcBef>
              <a:spcAft>
                <a:spcPts val="0"/>
              </a:spcAft>
              <a:buClr>
                <a:schemeClr val="dk1"/>
              </a:buClr>
              <a:buSzPts val="6000"/>
              <a:buNone/>
              <a:defRPr sz="6000">
                <a:solidFill>
                  <a:schemeClr val="dk1"/>
                </a:solidFill>
              </a:defRPr>
            </a:lvl4pPr>
            <a:lvl5pPr lvl="4">
              <a:spcBef>
                <a:spcPts val="0"/>
              </a:spcBef>
              <a:spcAft>
                <a:spcPts val="0"/>
              </a:spcAft>
              <a:buClr>
                <a:schemeClr val="dk1"/>
              </a:buClr>
              <a:buSzPts val="6000"/>
              <a:buNone/>
              <a:defRPr sz="6000">
                <a:solidFill>
                  <a:schemeClr val="dk1"/>
                </a:solidFill>
              </a:defRPr>
            </a:lvl5pPr>
            <a:lvl6pPr lvl="5">
              <a:spcBef>
                <a:spcPts val="0"/>
              </a:spcBef>
              <a:spcAft>
                <a:spcPts val="0"/>
              </a:spcAft>
              <a:buClr>
                <a:schemeClr val="dk1"/>
              </a:buClr>
              <a:buSzPts val="6000"/>
              <a:buNone/>
              <a:defRPr sz="6000">
                <a:solidFill>
                  <a:schemeClr val="dk1"/>
                </a:solidFill>
              </a:defRPr>
            </a:lvl6pPr>
            <a:lvl7pPr lvl="6">
              <a:spcBef>
                <a:spcPts val="0"/>
              </a:spcBef>
              <a:spcAft>
                <a:spcPts val="0"/>
              </a:spcAft>
              <a:buClr>
                <a:schemeClr val="dk1"/>
              </a:buClr>
              <a:buSzPts val="6000"/>
              <a:buNone/>
              <a:defRPr sz="6000">
                <a:solidFill>
                  <a:schemeClr val="dk1"/>
                </a:solidFill>
              </a:defRPr>
            </a:lvl7pPr>
            <a:lvl8pPr lvl="7">
              <a:spcBef>
                <a:spcPts val="0"/>
              </a:spcBef>
              <a:spcAft>
                <a:spcPts val="0"/>
              </a:spcAft>
              <a:buClr>
                <a:schemeClr val="dk1"/>
              </a:buClr>
              <a:buSzPts val="6000"/>
              <a:buNone/>
              <a:defRPr sz="6000">
                <a:solidFill>
                  <a:schemeClr val="dk1"/>
                </a:solidFill>
              </a:defRPr>
            </a:lvl8pPr>
            <a:lvl9pPr lvl="8">
              <a:spcBef>
                <a:spcPts val="0"/>
              </a:spcBef>
              <a:spcAft>
                <a:spcPts val="0"/>
              </a:spcAft>
              <a:buClr>
                <a:schemeClr val="dk1"/>
              </a:buClr>
              <a:buSzPts val="6000"/>
              <a:buNone/>
              <a:defRPr sz="6000">
                <a:solidFill>
                  <a:schemeClr val="dk1"/>
                </a:solidFill>
              </a:defRPr>
            </a:lvl9pPr>
          </a:lstStyle>
          <a:p>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wo storyboards">
  <p:cSld name="CUSTOM_30">
    <p:bg>
      <p:bgPr>
        <a:solidFill>
          <a:schemeClr val="lt1"/>
        </a:solidFill>
        <a:effectLst/>
      </p:bgPr>
    </p:bg>
    <p:spTree>
      <p:nvGrpSpPr>
        <p:cNvPr id="1" name="Shape 373"/>
        <p:cNvGrpSpPr/>
        <p:nvPr/>
      </p:nvGrpSpPr>
      <p:grpSpPr>
        <a:xfrm>
          <a:off x="0" y="0"/>
          <a:ext cx="0" cy="0"/>
          <a:chOff x="0" y="0"/>
          <a:chExt cx="0" cy="0"/>
        </a:xfrm>
      </p:grpSpPr>
      <p:graphicFrame>
        <p:nvGraphicFramePr>
          <p:cNvPr id="374" name="Google Shape;374;p47"/>
          <p:cNvGraphicFramePr/>
          <p:nvPr/>
        </p:nvGraphicFramePr>
        <p:xfrm>
          <a:off x="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375" name="Google Shape;375;p47"/>
          <p:cNvSpPr/>
          <p:nvPr/>
        </p:nvSpPr>
        <p:spPr>
          <a:xfrm>
            <a:off x="0" y="2571700"/>
            <a:ext cx="9144000" cy="2571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76" name="Google Shape;376;p47"/>
          <p:cNvSpPr/>
          <p:nvPr/>
        </p:nvSpPr>
        <p:spPr>
          <a:xfrm>
            <a:off x="0" y="1285850"/>
            <a:ext cx="2286000" cy="1286100"/>
          </a:xfrm>
          <a:prstGeom prst="rect">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77" name="Google Shape;377;p47"/>
          <p:cNvSpPr/>
          <p:nvPr/>
        </p:nvSpPr>
        <p:spPr>
          <a:xfrm>
            <a:off x="2296700" y="1285850"/>
            <a:ext cx="2275200" cy="1286100"/>
          </a:xfrm>
          <a:prstGeom prst="rect">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78" name="Google Shape;378;p47"/>
          <p:cNvSpPr/>
          <p:nvPr/>
        </p:nvSpPr>
        <p:spPr>
          <a:xfrm>
            <a:off x="1100" y="2571700"/>
            <a:ext cx="2295600" cy="2571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79" name="Google Shape;379;p47"/>
          <p:cNvSpPr/>
          <p:nvPr/>
        </p:nvSpPr>
        <p:spPr>
          <a:xfrm>
            <a:off x="2296700" y="2571000"/>
            <a:ext cx="2265600" cy="2571900"/>
          </a:xfrm>
          <a:prstGeom prst="rect">
            <a:avLst/>
          </a:prstGeom>
          <a:solidFill>
            <a:schemeClr val="dk2"/>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80" name="Google Shape;380;p47"/>
          <p:cNvSpPr txBox="1">
            <a:spLocks noGrp="1"/>
          </p:cNvSpPr>
          <p:nvPr>
            <p:ph type="title"/>
          </p:nvPr>
        </p:nvSpPr>
        <p:spPr>
          <a:xfrm>
            <a:off x="175800" y="125600"/>
            <a:ext cx="4858200" cy="1035600"/>
          </a:xfrm>
          <a:prstGeom prst="rect">
            <a:avLst/>
          </a:prstGeom>
        </p:spPr>
        <p:txBody>
          <a:bodyPr spcFirstLastPara="1" wrap="square" lIns="91425" tIns="91425" rIns="91425" bIns="91425" anchor="t" anchorCtr="0">
            <a:noAutofit/>
          </a:bodyPr>
          <a:lstStyle>
            <a:lvl1pPr lvl="0">
              <a:spcBef>
                <a:spcPts val="0"/>
              </a:spcBef>
              <a:spcAft>
                <a:spcPts val="0"/>
              </a:spcAft>
              <a:buSzPts val="6000"/>
              <a:buNone/>
              <a:defRPr sz="6000"/>
            </a:lvl1pPr>
            <a:lvl2pPr lvl="1">
              <a:spcBef>
                <a:spcPts val="0"/>
              </a:spcBef>
              <a:spcAft>
                <a:spcPts val="0"/>
              </a:spcAft>
              <a:buClr>
                <a:schemeClr val="dk1"/>
              </a:buClr>
              <a:buSzPts val="6000"/>
              <a:buNone/>
              <a:defRPr sz="6000">
                <a:solidFill>
                  <a:schemeClr val="dk1"/>
                </a:solidFill>
              </a:defRPr>
            </a:lvl2pPr>
            <a:lvl3pPr lvl="2">
              <a:spcBef>
                <a:spcPts val="0"/>
              </a:spcBef>
              <a:spcAft>
                <a:spcPts val="0"/>
              </a:spcAft>
              <a:buClr>
                <a:schemeClr val="dk1"/>
              </a:buClr>
              <a:buSzPts val="6000"/>
              <a:buNone/>
              <a:defRPr sz="6000">
                <a:solidFill>
                  <a:schemeClr val="dk1"/>
                </a:solidFill>
              </a:defRPr>
            </a:lvl3pPr>
            <a:lvl4pPr lvl="3">
              <a:spcBef>
                <a:spcPts val="0"/>
              </a:spcBef>
              <a:spcAft>
                <a:spcPts val="0"/>
              </a:spcAft>
              <a:buClr>
                <a:schemeClr val="dk1"/>
              </a:buClr>
              <a:buSzPts val="6000"/>
              <a:buNone/>
              <a:defRPr sz="6000">
                <a:solidFill>
                  <a:schemeClr val="dk1"/>
                </a:solidFill>
              </a:defRPr>
            </a:lvl4pPr>
            <a:lvl5pPr lvl="4">
              <a:spcBef>
                <a:spcPts val="0"/>
              </a:spcBef>
              <a:spcAft>
                <a:spcPts val="0"/>
              </a:spcAft>
              <a:buClr>
                <a:schemeClr val="dk1"/>
              </a:buClr>
              <a:buSzPts val="6000"/>
              <a:buNone/>
              <a:defRPr sz="6000">
                <a:solidFill>
                  <a:schemeClr val="dk1"/>
                </a:solidFill>
              </a:defRPr>
            </a:lvl5pPr>
            <a:lvl6pPr lvl="5">
              <a:spcBef>
                <a:spcPts val="0"/>
              </a:spcBef>
              <a:spcAft>
                <a:spcPts val="0"/>
              </a:spcAft>
              <a:buClr>
                <a:schemeClr val="dk1"/>
              </a:buClr>
              <a:buSzPts val="6000"/>
              <a:buNone/>
              <a:defRPr sz="6000">
                <a:solidFill>
                  <a:schemeClr val="dk1"/>
                </a:solidFill>
              </a:defRPr>
            </a:lvl6pPr>
            <a:lvl7pPr lvl="6">
              <a:spcBef>
                <a:spcPts val="0"/>
              </a:spcBef>
              <a:spcAft>
                <a:spcPts val="0"/>
              </a:spcAft>
              <a:buClr>
                <a:schemeClr val="dk1"/>
              </a:buClr>
              <a:buSzPts val="6000"/>
              <a:buNone/>
              <a:defRPr sz="6000">
                <a:solidFill>
                  <a:schemeClr val="dk1"/>
                </a:solidFill>
              </a:defRPr>
            </a:lvl7pPr>
            <a:lvl8pPr lvl="7">
              <a:spcBef>
                <a:spcPts val="0"/>
              </a:spcBef>
              <a:spcAft>
                <a:spcPts val="0"/>
              </a:spcAft>
              <a:buClr>
                <a:schemeClr val="dk1"/>
              </a:buClr>
              <a:buSzPts val="6000"/>
              <a:buNone/>
              <a:defRPr sz="6000">
                <a:solidFill>
                  <a:schemeClr val="dk1"/>
                </a:solidFill>
              </a:defRPr>
            </a:lvl8pPr>
            <a:lvl9pPr lvl="8">
              <a:spcBef>
                <a:spcPts val="0"/>
              </a:spcBef>
              <a:spcAft>
                <a:spcPts val="0"/>
              </a:spcAft>
              <a:buClr>
                <a:schemeClr val="dk1"/>
              </a:buClr>
              <a:buSzPts val="6000"/>
              <a:buNone/>
              <a:defRPr sz="6000">
                <a:solidFill>
                  <a:schemeClr val="dk1"/>
                </a:solidFill>
              </a:defRPr>
            </a:lvl9pPr>
          </a:lstStyle>
          <a:p>
            <a:endParaRPr/>
          </a:p>
        </p:txBody>
      </p:sp>
      <p:sp>
        <p:nvSpPr>
          <p:cNvPr id="381" name="Google Shape;381;p47"/>
          <p:cNvSpPr txBox="1">
            <a:spLocks noGrp="1"/>
          </p:cNvSpPr>
          <p:nvPr>
            <p:ph type="body" idx="1"/>
          </p:nvPr>
        </p:nvSpPr>
        <p:spPr>
          <a:xfrm>
            <a:off x="162150" y="2696700"/>
            <a:ext cx="1929300" cy="23139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
        <p:nvSpPr>
          <p:cNvPr id="382" name="Google Shape;382;p47"/>
          <p:cNvSpPr txBox="1">
            <a:spLocks noGrp="1"/>
          </p:cNvSpPr>
          <p:nvPr>
            <p:ph type="body" idx="2"/>
          </p:nvPr>
        </p:nvSpPr>
        <p:spPr>
          <a:xfrm>
            <a:off x="2469700" y="2696700"/>
            <a:ext cx="1929300" cy="23139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
        <p:nvSpPr>
          <p:cNvPr id="383" name="Google Shape;383;p47"/>
          <p:cNvSpPr txBox="1">
            <a:spLocks noGrp="1"/>
          </p:cNvSpPr>
          <p:nvPr>
            <p:ph type="subTitle" idx="3"/>
          </p:nvPr>
        </p:nvSpPr>
        <p:spPr>
          <a:xfrm>
            <a:off x="167675" y="1433750"/>
            <a:ext cx="1929300" cy="990300"/>
          </a:xfrm>
          <a:prstGeom prst="rect">
            <a:avLst/>
          </a:prstGeom>
        </p:spPr>
        <p:txBody>
          <a:bodyPr spcFirstLastPara="1" wrap="square" lIns="91425" tIns="91425" rIns="91425" bIns="91425" anchor="ctr" anchorCtr="0">
            <a:noAutofit/>
          </a:bodyPr>
          <a:lstStyle>
            <a:lvl1pPr lvl="0">
              <a:spcBef>
                <a:spcPts val="0"/>
              </a:spcBef>
              <a:spcAft>
                <a:spcPts val="0"/>
              </a:spcAft>
              <a:buSzPts val="2000"/>
              <a:buFont typeface="DM Sans SemiBold"/>
              <a:buNone/>
              <a:defRPr sz="2000">
                <a:latin typeface="DM Sans SemiBold"/>
                <a:ea typeface="DM Sans SemiBold"/>
                <a:cs typeface="DM Sans SemiBold"/>
                <a:sym typeface="DM Sans SemiBold"/>
              </a:defRPr>
            </a:lvl1pPr>
            <a:lvl2pPr lvl="1">
              <a:spcBef>
                <a:spcPts val="0"/>
              </a:spcBef>
              <a:spcAft>
                <a:spcPts val="0"/>
              </a:spcAft>
              <a:buSzPts val="2000"/>
              <a:buFont typeface="DM Sans SemiBold"/>
              <a:buNone/>
              <a:defRPr sz="2000">
                <a:latin typeface="DM Sans SemiBold"/>
                <a:ea typeface="DM Sans SemiBold"/>
                <a:cs typeface="DM Sans SemiBold"/>
                <a:sym typeface="DM Sans SemiBold"/>
              </a:defRPr>
            </a:lvl2pPr>
            <a:lvl3pPr lvl="2">
              <a:spcBef>
                <a:spcPts val="0"/>
              </a:spcBef>
              <a:spcAft>
                <a:spcPts val="0"/>
              </a:spcAft>
              <a:buSzPts val="2000"/>
              <a:buFont typeface="DM Sans SemiBold"/>
              <a:buNone/>
              <a:defRPr sz="2000">
                <a:latin typeface="DM Sans SemiBold"/>
                <a:ea typeface="DM Sans SemiBold"/>
                <a:cs typeface="DM Sans SemiBold"/>
                <a:sym typeface="DM Sans SemiBold"/>
              </a:defRPr>
            </a:lvl3pPr>
            <a:lvl4pPr lvl="3">
              <a:spcBef>
                <a:spcPts val="0"/>
              </a:spcBef>
              <a:spcAft>
                <a:spcPts val="0"/>
              </a:spcAft>
              <a:buSzPts val="2000"/>
              <a:buFont typeface="DM Sans SemiBold"/>
              <a:buNone/>
              <a:defRPr sz="2000">
                <a:latin typeface="DM Sans SemiBold"/>
                <a:ea typeface="DM Sans SemiBold"/>
                <a:cs typeface="DM Sans SemiBold"/>
                <a:sym typeface="DM Sans SemiBold"/>
              </a:defRPr>
            </a:lvl4pPr>
            <a:lvl5pPr lvl="4">
              <a:spcBef>
                <a:spcPts val="0"/>
              </a:spcBef>
              <a:spcAft>
                <a:spcPts val="0"/>
              </a:spcAft>
              <a:buSzPts val="2000"/>
              <a:buFont typeface="DM Sans SemiBold"/>
              <a:buNone/>
              <a:defRPr sz="2000">
                <a:latin typeface="DM Sans SemiBold"/>
                <a:ea typeface="DM Sans SemiBold"/>
                <a:cs typeface="DM Sans SemiBold"/>
                <a:sym typeface="DM Sans SemiBold"/>
              </a:defRPr>
            </a:lvl5pPr>
            <a:lvl6pPr lvl="5">
              <a:spcBef>
                <a:spcPts val="0"/>
              </a:spcBef>
              <a:spcAft>
                <a:spcPts val="0"/>
              </a:spcAft>
              <a:buSzPts val="2000"/>
              <a:buFont typeface="DM Sans SemiBold"/>
              <a:buNone/>
              <a:defRPr sz="2000">
                <a:latin typeface="DM Sans SemiBold"/>
                <a:ea typeface="DM Sans SemiBold"/>
                <a:cs typeface="DM Sans SemiBold"/>
                <a:sym typeface="DM Sans SemiBold"/>
              </a:defRPr>
            </a:lvl6pPr>
            <a:lvl7pPr lvl="6">
              <a:spcBef>
                <a:spcPts val="0"/>
              </a:spcBef>
              <a:spcAft>
                <a:spcPts val="0"/>
              </a:spcAft>
              <a:buSzPts val="2000"/>
              <a:buFont typeface="DM Sans SemiBold"/>
              <a:buNone/>
              <a:defRPr sz="2000">
                <a:latin typeface="DM Sans SemiBold"/>
                <a:ea typeface="DM Sans SemiBold"/>
                <a:cs typeface="DM Sans SemiBold"/>
                <a:sym typeface="DM Sans SemiBold"/>
              </a:defRPr>
            </a:lvl7pPr>
            <a:lvl8pPr lvl="7">
              <a:spcBef>
                <a:spcPts val="0"/>
              </a:spcBef>
              <a:spcAft>
                <a:spcPts val="0"/>
              </a:spcAft>
              <a:buSzPts val="2000"/>
              <a:buFont typeface="DM Sans SemiBold"/>
              <a:buNone/>
              <a:defRPr sz="2000">
                <a:latin typeface="DM Sans SemiBold"/>
                <a:ea typeface="DM Sans SemiBold"/>
                <a:cs typeface="DM Sans SemiBold"/>
                <a:sym typeface="DM Sans SemiBold"/>
              </a:defRPr>
            </a:lvl8pPr>
            <a:lvl9pPr lvl="8">
              <a:spcBef>
                <a:spcPts val="0"/>
              </a:spcBef>
              <a:spcAft>
                <a:spcPts val="0"/>
              </a:spcAft>
              <a:buSzPts val="2000"/>
              <a:buFont typeface="DM Sans SemiBold"/>
              <a:buNone/>
              <a:defRPr sz="2000">
                <a:latin typeface="DM Sans SemiBold"/>
                <a:ea typeface="DM Sans SemiBold"/>
                <a:cs typeface="DM Sans SemiBold"/>
                <a:sym typeface="DM Sans SemiBold"/>
              </a:defRPr>
            </a:lvl9pPr>
          </a:lstStyle>
          <a:p>
            <a:endParaRPr/>
          </a:p>
        </p:txBody>
      </p:sp>
      <p:sp>
        <p:nvSpPr>
          <p:cNvPr id="384" name="Google Shape;384;p47"/>
          <p:cNvSpPr txBox="1">
            <a:spLocks noGrp="1"/>
          </p:cNvSpPr>
          <p:nvPr>
            <p:ph type="subTitle" idx="4"/>
          </p:nvPr>
        </p:nvSpPr>
        <p:spPr>
          <a:xfrm>
            <a:off x="2469700" y="1433750"/>
            <a:ext cx="1929300" cy="9903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1pPr>
            <a:lvl2pPr lvl="1">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2pPr>
            <a:lvl3pPr lvl="2">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3pPr>
            <a:lvl4pPr lvl="3">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4pPr>
            <a:lvl5pPr lvl="4">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5pPr>
            <a:lvl6pPr lvl="5">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6pPr>
            <a:lvl7pPr lvl="6">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7pPr>
            <a:lvl8pPr lvl="7">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8pPr>
            <a:lvl9pPr lvl="8">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9pPr>
          </a:lstStyle>
          <a:p>
            <a:endParaRPr/>
          </a:p>
        </p:txBody>
      </p:sp>
      <p:sp>
        <p:nvSpPr>
          <p:cNvPr id="385" name="Google Shape;385;p47"/>
          <p:cNvSpPr>
            <a:spLocks noGrp="1"/>
          </p:cNvSpPr>
          <p:nvPr>
            <p:ph type="pic" idx="5"/>
          </p:nvPr>
        </p:nvSpPr>
        <p:spPr>
          <a:xfrm>
            <a:off x="5034002" y="-3075"/>
            <a:ext cx="2052900" cy="2571900"/>
          </a:xfrm>
          <a:prstGeom prst="rect">
            <a:avLst/>
          </a:prstGeom>
          <a:noFill/>
          <a:ln>
            <a:noFill/>
          </a:ln>
        </p:spPr>
      </p:sp>
      <p:sp>
        <p:nvSpPr>
          <p:cNvPr id="386" name="Google Shape;386;p47"/>
          <p:cNvSpPr>
            <a:spLocks noGrp="1"/>
          </p:cNvSpPr>
          <p:nvPr>
            <p:ph type="pic" idx="6"/>
          </p:nvPr>
        </p:nvSpPr>
        <p:spPr>
          <a:xfrm>
            <a:off x="7091161" y="2571700"/>
            <a:ext cx="2052900" cy="2571900"/>
          </a:xfrm>
          <a:prstGeom prst="rect">
            <a:avLst/>
          </a:prstGeom>
          <a:noFill/>
          <a:ln>
            <a:noFill/>
          </a:ln>
        </p:spPr>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Three storyboards">
  <p:cSld name="CUSTOM_31">
    <p:bg>
      <p:bgPr>
        <a:solidFill>
          <a:schemeClr val="dk1"/>
        </a:solidFill>
        <a:effectLst/>
      </p:bgPr>
    </p:bg>
    <p:spTree>
      <p:nvGrpSpPr>
        <p:cNvPr id="1" name="Shape 387"/>
        <p:cNvGrpSpPr/>
        <p:nvPr/>
      </p:nvGrpSpPr>
      <p:grpSpPr>
        <a:xfrm>
          <a:off x="0" y="0"/>
          <a:ext cx="0" cy="0"/>
          <a:chOff x="0" y="0"/>
          <a:chExt cx="0" cy="0"/>
        </a:xfrm>
      </p:grpSpPr>
      <p:sp>
        <p:nvSpPr>
          <p:cNvPr id="388" name="Google Shape;388;p48"/>
          <p:cNvSpPr txBox="1">
            <a:spLocks noGrp="1"/>
          </p:cNvSpPr>
          <p:nvPr>
            <p:ph type="sldNum" idx="12"/>
          </p:nvPr>
        </p:nvSpPr>
        <p:spPr>
          <a:xfrm>
            <a:off x="8653375" y="4829350"/>
            <a:ext cx="490500" cy="3117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graphicFrame>
        <p:nvGraphicFramePr>
          <p:cNvPr id="389" name="Google Shape;389;p48"/>
          <p:cNvGraphicFramePr/>
          <p:nvPr/>
        </p:nvGraphicFramePr>
        <p:xfrm>
          <a:off x="457200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aphicFrame>
        <p:nvGraphicFramePr>
          <p:cNvPr id="390" name="Google Shape;390;p48"/>
          <p:cNvGraphicFramePr/>
          <p:nvPr/>
        </p:nvGraphicFramePr>
        <p:xfrm>
          <a:off x="0" y="-5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accent3"/>
                      </a:solidFill>
                      <a:prstDash val="solid"/>
                      <a:round/>
                      <a:headEnd type="none" w="sm" len="sm"/>
                      <a:tailEnd type="none" w="sm" len="sm"/>
                    </a:lnL>
                    <a:lnR w="9525" cap="flat" cmpd="sng">
                      <a:solidFill>
                        <a:schemeClr val="accent3"/>
                      </a:solidFill>
                      <a:prstDash val="solid"/>
                      <a:round/>
                      <a:headEnd type="none" w="sm" len="sm"/>
                      <a:tailEnd type="none" w="sm" len="sm"/>
                    </a:lnR>
                    <a:lnT w="9525" cap="flat" cmpd="sng">
                      <a:solidFill>
                        <a:schemeClr val="accent3"/>
                      </a:solidFill>
                      <a:prstDash val="solid"/>
                      <a:round/>
                      <a:headEnd type="none" w="sm" len="sm"/>
                      <a:tailEnd type="none" w="sm" len="sm"/>
                    </a:lnT>
                    <a:lnB w="9525" cap="flat" cmpd="sng">
                      <a:solidFill>
                        <a:schemeClr val="accent3"/>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391" name="Google Shape;391;p48"/>
          <p:cNvSpPr/>
          <p:nvPr/>
        </p:nvSpPr>
        <p:spPr>
          <a:xfrm>
            <a:off x="0" y="3214700"/>
            <a:ext cx="9144000" cy="1929000"/>
          </a:xfrm>
          <a:prstGeom prst="rect">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92" name="Google Shape;392;p48"/>
          <p:cNvSpPr/>
          <p:nvPr/>
        </p:nvSpPr>
        <p:spPr>
          <a:xfrm>
            <a:off x="2277888" y="3214700"/>
            <a:ext cx="2286000" cy="1929000"/>
          </a:xfrm>
          <a:prstGeom prst="rect">
            <a:avLst/>
          </a:prstGeom>
          <a:solidFill>
            <a:schemeClr val="accent4"/>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93" name="Google Shape;393;p48"/>
          <p:cNvSpPr/>
          <p:nvPr/>
        </p:nvSpPr>
        <p:spPr>
          <a:xfrm>
            <a:off x="4572000" y="3214700"/>
            <a:ext cx="2286000" cy="1929000"/>
          </a:xfrm>
          <a:prstGeom prst="rect">
            <a:avLst/>
          </a:prstGeom>
          <a:solidFill>
            <a:schemeClr val="accent4"/>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Roboto"/>
              <a:ea typeface="Roboto"/>
              <a:cs typeface="Roboto"/>
              <a:sym typeface="Roboto"/>
            </a:endParaRPr>
          </a:p>
        </p:txBody>
      </p:sp>
      <p:sp>
        <p:nvSpPr>
          <p:cNvPr id="394" name="Google Shape;394;p48"/>
          <p:cNvSpPr>
            <a:spLocks noGrp="1"/>
          </p:cNvSpPr>
          <p:nvPr>
            <p:ph type="pic" idx="2"/>
          </p:nvPr>
        </p:nvSpPr>
        <p:spPr>
          <a:xfrm>
            <a:off x="3439700" y="1539700"/>
            <a:ext cx="2265600" cy="1408800"/>
          </a:xfrm>
          <a:prstGeom prst="rect">
            <a:avLst/>
          </a:prstGeom>
          <a:noFill/>
          <a:ln>
            <a:noFill/>
          </a:ln>
        </p:spPr>
      </p:sp>
      <p:sp>
        <p:nvSpPr>
          <p:cNvPr id="395" name="Google Shape;395;p48"/>
          <p:cNvSpPr>
            <a:spLocks noGrp="1"/>
          </p:cNvSpPr>
          <p:nvPr>
            <p:ph type="pic" idx="3"/>
          </p:nvPr>
        </p:nvSpPr>
        <p:spPr>
          <a:xfrm>
            <a:off x="0" y="1539650"/>
            <a:ext cx="3314100" cy="1408800"/>
          </a:xfrm>
          <a:prstGeom prst="rect">
            <a:avLst/>
          </a:prstGeom>
          <a:noFill/>
          <a:ln>
            <a:noFill/>
          </a:ln>
        </p:spPr>
      </p:sp>
      <p:sp>
        <p:nvSpPr>
          <p:cNvPr id="396" name="Google Shape;396;p48"/>
          <p:cNvSpPr>
            <a:spLocks noGrp="1"/>
          </p:cNvSpPr>
          <p:nvPr>
            <p:ph type="pic" idx="4"/>
          </p:nvPr>
        </p:nvSpPr>
        <p:spPr>
          <a:xfrm>
            <a:off x="5830950" y="1539700"/>
            <a:ext cx="3187200" cy="1408800"/>
          </a:xfrm>
          <a:prstGeom prst="rect">
            <a:avLst/>
          </a:prstGeom>
          <a:noFill/>
          <a:ln>
            <a:noFill/>
          </a:ln>
        </p:spPr>
      </p:sp>
      <p:sp>
        <p:nvSpPr>
          <p:cNvPr id="397" name="Google Shape;397;p48"/>
          <p:cNvSpPr txBox="1">
            <a:spLocks noGrp="1"/>
          </p:cNvSpPr>
          <p:nvPr>
            <p:ph type="title"/>
          </p:nvPr>
        </p:nvSpPr>
        <p:spPr>
          <a:xfrm>
            <a:off x="175800" y="125600"/>
            <a:ext cx="8396700" cy="1160400"/>
          </a:xfrm>
          <a:prstGeom prst="rect">
            <a:avLst/>
          </a:prstGeom>
        </p:spPr>
        <p:txBody>
          <a:bodyPr spcFirstLastPara="1" wrap="square" lIns="91425" tIns="91425" rIns="91425" bIns="91425" anchor="t" anchorCtr="0">
            <a:noAutofit/>
          </a:bodyPr>
          <a:lstStyle>
            <a:lvl1pPr lvl="0">
              <a:spcBef>
                <a:spcPts val="0"/>
              </a:spcBef>
              <a:spcAft>
                <a:spcPts val="0"/>
              </a:spcAft>
              <a:buClr>
                <a:schemeClr val="lt1"/>
              </a:buClr>
              <a:buSzPts val="6000"/>
              <a:buNone/>
              <a:defRPr sz="6000">
                <a:solidFill>
                  <a:schemeClr val="lt1"/>
                </a:solidFill>
              </a:defRPr>
            </a:lvl1pPr>
            <a:lvl2pPr lvl="1">
              <a:spcBef>
                <a:spcPts val="0"/>
              </a:spcBef>
              <a:spcAft>
                <a:spcPts val="0"/>
              </a:spcAft>
              <a:buSzPts val="6000"/>
              <a:buNone/>
              <a:defRPr sz="6000"/>
            </a:lvl2pPr>
            <a:lvl3pPr lvl="2">
              <a:spcBef>
                <a:spcPts val="0"/>
              </a:spcBef>
              <a:spcAft>
                <a:spcPts val="0"/>
              </a:spcAft>
              <a:buSzPts val="6000"/>
              <a:buNone/>
              <a:defRPr sz="6000"/>
            </a:lvl3pPr>
            <a:lvl4pPr lvl="3">
              <a:spcBef>
                <a:spcPts val="0"/>
              </a:spcBef>
              <a:spcAft>
                <a:spcPts val="0"/>
              </a:spcAft>
              <a:buSzPts val="6000"/>
              <a:buNone/>
              <a:defRPr sz="6000"/>
            </a:lvl4pPr>
            <a:lvl5pPr lvl="4">
              <a:spcBef>
                <a:spcPts val="0"/>
              </a:spcBef>
              <a:spcAft>
                <a:spcPts val="0"/>
              </a:spcAft>
              <a:buSzPts val="6000"/>
              <a:buNone/>
              <a:defRPr sz="6000"/>
            </a:lvl5pPr>
            <a:lvl6pPr lvl="5">
              <a:spcBef>
                <a:spcPts val="0"/>
              </a:spcBef>
              <a:spcAft>
                <a:spcPts val="0"/>
              </a:spcAft>
              <a:buSzPts val="6000"/>
              <a:buNone/>
              <a:defRPr sz="6000"/>
            </a:lvl6pPr>
            <a:lvl7pPr lvl="6">
              <a:spcBef>
                <a:spcPts val="0"/>
              </a:spcBef>
              <a:spcAft>
                <a:spcPts val="0"/>
              </a:spcAft>
              <a:buSzPts val="6000"/>
              <a:buNone/>
              <a:defRPr sz="6000"/>
            </a:lvl7pPr>
            <a:lvl8pPr lvl="7">
              <a:spcBef>
                <a:spcPts val="0"/>
              </a:spcBef>
              <a:spcAft>
                <a:spcPts val="0"/>
              </a:spcAft>
              <a:buSzPts val="6000"/>
              <a:buNone/>
              <a:defRPr sz="6000"/>
            </a:lvl8pPr>
            <a:lvl9pPr lvl="8">
              <a:spcBef>
                <a:spcPts val="0"/>
              </a:spcBef>
              <a:spcAft>
                <a:spcPts val="0"/>
              </a:spcAft>
              <a:buSzPts val="6000"/>
              <a:buNone/>
              <a:defRPr sz="6000"/>
            </a:lvl9pPr>
          </a:lstStyle>
          <a:p>
            <a:endParaRPr/>
          </a:p>
        </p:txBody>
      </p:sp>
      <p:sp>
        <p:nvSpPr>
          <p:cNvPr id="398" name="Google Shape;398;p48"/>
          <p:cNvSpPr txBox="1">
            <a:spLocks noGrp="1"/>
          </p:cNvSpPr>
          <p:nvPr>
            <p:ph type="body" idx="1"/>
          </p:nvPr>
        </p:nvSpPr>
        <p:spPr>
          <a:xfrm>
            <a:off x="125700" y="4005125"/>
            <a:ext cx="1929300" cy="11604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Clr>
                <a:schemeClr val="lt1"/>
              </a:buClr>
              <a:buSzPts val="1100"/>
              <a:buChar char="●"/>
              <a:defRPr sz="1100">
                <a:solidFill>
                  <a:schemeClr val="lt1"/>
                </a:solidFill>
              </a:defRPr>
            </a:lvl1pPr>
            <a:lvl2pPr marL="914400" lvl="1" indent="-298450">
              <a:spcBef>
                <a:spcPts val="0"/>
              </a:spcBef>
              <a:spcAft>
                <a:spcPts val="0"/>
              </a:spcAft>
              <a:buClr>
                <a:schemeClr val="lt1"/>
              </a:buClr>
              <a:buSzPts val="1100"/>
              <a:buChar char="○"/>
              <a:defRPr sz="1100">
                <a:solidFill>
                  <a:schemeClr val="lt1"/>
                </a:solidFill>
              </a:defRPr>
            </a:lvl2pPr>
            <a:lvl3pPr marL="1371600" lvl="2" indent="-298450">
              <a:spcBef>
                <a:spcPts val="0"/>
              </a:spcBef>
              <a:spcAft>
                <a:spcPts val="0"/>
              </a:spcAft>
              <a:buClr>
                <a:schemeClr val="lt1"/>
              </a:buClr>
              <a:buSzPts val="1100"/>
              <a:buChar char="■"/>
              <a:defRPr sz="1100">
                <a:solidFill>
                  <a:schemeClr val="lt1"/>
                </a:solidFill>
              </a:defRPr>
            </a:lvl3pPr>
            <a:lvl4pPr marL="1828800" lvl="3" indent="-298450">
              <a:spcBef>
                <a:spcPts val="0"/>
              </a:spcBef>
              <a:spcAft>
                <a:spcPts val="0"/>
              </a:spcAft>
              <a:buClr>
                <a:schemeClr val="lt1"/>
              </a:buClr>
              <a:buSzPts val="1100"/>
              <a:buChar char="●"/>
              <a:defRPr sz="1100">
                <a:solidFill>
                  <a:schemeClr val="lt1"/>
                </a:solidFill>
              </a:defRPr>
            </a:lvl4pPr>
            <a:lvl5pPr marL="2286000" lvl="4" indent="-298450">
              <a:spcBef>
                <a:spcPts val="0"/>
              </a:spcBef>
              <a:spcAft>
                <a:spcPts val="0"/>
              </a:spcAft>
              <a:buClr>
                <a:schemeClr val="lt1"/>
              </a:buClr>
              <a:buSzPts val="1100"/>
              <a:buChar char="○"/>
              <a:defRPr sz="1100">
                <a:solidFill>
                  <a:schemeClr val="lt1"/>
                </a:solidFill>
              </a:defRPr>
            </a:lvl5pPr>
            <a:lvl6pPr marL="2743200" lvl="5" indent="-298450">
              <a:spcBef>
                <a:spcPts val="0"/>
              </a:spcBef>
              <a:spcAft>
                <a:spcPts val="0"/>
              </a:spcAft>
              <a:buClr>
                <a:schemeClr val="lt1"/>
              </a:buClr>
              <a:buSzPts val="1100"/>
              <a:buChar char="■"/>
              <a:defRPr sz="1100">
                <a:solidFill>
                  <a:schemeClr val="lt1"/>
                </a:solidFill>
              </a:defRPr>
            </a:lvl6pPr>
            <a:lvl7pPr marL="3200400" lvl="6" indent="-298450">
              <a:spcBef>
                <a:spcPts val="0"/>
              </a:spcBef>
              <a:spcAft>
                <a:spcPts val="0"/>
              </a:spcAft>
              <a:buClr>
                <a:schemeClr val="lt1"/>
              </a:buClr>
              <a:buSzPts val="1100"/>
              <a:buChar char="●"/>
              <a:defRPr sz="1100">
                <a:solidFill>
                  <a:schemeClr val="lt1"/>
                </a:solidFill>
              </a:defRPr>
            </a:lvl7pPr>
            <a:lvl8pPr marL="3657600" lvl="7" indent="-298450">
              <a:spcBef>
                <a:spcPts val="0"/>
              </a:spcBef>
              <a:spcAft>
                <a:spcPts val="0"/>
              </a:spcAft>
              <a:buClr>
                <a:schemeClr val="lt1"/>
              </a:buClr>
              <a:buSzPts val="1100"/>
              <a:buChar char="○"/>
              <a:defRPr sz="1100">
                <a:solidFill>
                  <a:schemeClr val="lt1"/>
                </a:solidFill>
              </a:defRPr>
            </a:lvl8pPr>
            <a:lvl9pPr marL="4114800" lvl="8" indent="-298450">
              <a:spcBef>
                <a:spcPts val="0"/>
              </a:spcBef>
              <a:spcAft>
                <a:spcPts val="0"/>
              </a:spcAft>
              <a:buClr>
                <a:schemeClr val="lt1"/>
              </a:buClr>
              <a:buSzPts val="1100"/>
              <a:buChar char="■"/>
              <a:defRPr sz="1100">
                <a:solidFill>
                  <a:schemeClr val="lt1"/>
                </a:solidFill>
              </a:defRPr>
            </a:lvl9pPr>
          </a:lstStyle>
          <a:p>
            <a:endParaRPr/>
          </a:p>
        </p:txBody>
      </p:sp>
      <p:sp>
        <p:nvSpPr>
          <p:cNvPr id="399" name="Google Shape;399;p48"/>
          <p:cNvSpPr txBox="1">
            <a:spLocks noGrp="1"/>
          </p:cNvSpPr>
          <p:nvPr>
            <p:ph type="body" idx="5"/>
          </p:nvPr>
        </p:nvSpPr>
        <p:spPr>
          <a:xfrm>
            <a:off x="5838150" y="4005125"/>
            <a:ext cx="1929300" cy="11604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Clr>
                <a:schemeClr val="lt1"/>
              </a:buClr>
              <a:buSzPts val="1100"/>
              <a:buChar char="●"/>
              <a:defRPr sz="1100">
                <a:solidFill>
                  <a:schemeClr val="lt1"/>
                </a:solidFill>
              </a:defRPr>
            </a:lvl1pPr>
            <a:lvl2pPr marL="914400" lvl="1" indent="-298450">
              <a:spcBef>
                <a:spcPts val="0"/>
              </a:spcBef>
              <a:spcAft>
                <a:spcPts val="0"/>
              </a:spcAft>
              <a:buClr>
                <a:schemeClr val="lt1"/>
              </a:buClr>
              <a:buSzPts val="1100"/>
              <a:buChar char="○"/>
              <a:defRPr sz="1100">
                <a:solidFill>
                  <a:schemeClr val="lt1"/>
                </a:solidFill>
              </a:defRPr>
            </a:lvl2pPr>
            <a:lvl3pPr marL="1371600" lvl="2" indent="-298450">
              <a:spcBef>
                <a:spcPts val="0"/>
              </a:spcBef>
              <a:spcAft>
                <a:spcPts val="0"/>
              </a:spcAft>
              <a:buClr>
                <a:schemeClr val="lt1"/>
              </a:buClr>
              <a:buSzPts val="1100"/>
              <a:buChar char="■"/>
              <a:defRPr sz="1100">
                <a:solidFill>
                  <a:schemeClr val="lt1"/>
                </a:solidFill>
              </a:defRPr>
            </a:lvl3pPr>
            <a:lvl4pPr marL="1828800" lvl="3" indent="-298450">
              <a:spcBef>
                <a:spcPts val="0"/>
              </a:spcBef>
              <a:spcAft>
                <a:spcPts val="0"/>
              </a:spcAft>
              <a:buClr>
                <a:schemeClr val="lt1"/>
              </a:buClr>
              <a:buSzPts val="1100"/>
              <a:buChar char="●"/>
              <a:defRPr sz="1100">
                <a:solidFill>
                  <a:schemeClr val="lt1"/>
                </a:solidFill>
              </a:defRPr>
            </a:lvl4pPr>
            <a:lvl5pPr marL="2286000" lvl="4" indent="-298450">
              <a:spcBef>
                <a:spcPts val="0"/>
              </a:spcBef>
              <a:spcAft>
                <a:spcPts val="0"/>
              </a:spcAft>
              <a:buClr>
                <a:schemeClr val="lt1"/>
              </a:buClr>
              <a:buSzPts val="1100"/>
              <a:buChar char="○"/>
              <a:defRPr sz="1100">
                <a:solidFill>
                  <a:schemeClr val="lt1"/>
                </a:solidFill>
              </a:defRPr>
            </a:lvl5pPr>
            <a:lvl6pPr marL="2743200" lvl="5" indent="-298450">
              <a:spcBef>
                <a:spcPts val="0"/>
              </a:spcBef>
              <a:spcAft>
                <a:spcPts val="0"/>
              </a:spcAft>
              <a:buClr>
                <a:schemeClr val="lt1"/>
              </a:buClr>
              <a:buSzPts val="1100"/>
              <a:buChar char="■"/>
              <a:defRPr sz="1100">
                <a:solidFill>
                  <a:schemeClr val="lt1"/>
                </a:solidFill>
              </a:defRPr>
            </a:lvl6pPr>
            <a:lvl7pPr marL="3200400" lvl="6" indent="-298450">
              <a:spcBef>
                <a:spcPts val="0"/>
              </a:spcBef>
              <a:spcAft>
                <a:spcPts val="0"/>
              </a:spcAft>
              <a:buClr>
                <a:schemeClr val="lt1"/>
              </a:buClr>
              <a:buSzPts val="1100"/>
              <a:buChar char="●"/>
              <a:defRPr sz="1100">
                <a:solidFill>
                  <a:schemeClr val="lt1"/>
                </a:solidFill>
              </a:defRPr>
            </a:lvl7pPr>
            <a:lvl8pPr marL="3657600" lvl="7" indent="-298450">
              <a:spcBef>
                <a:spcPts val="0"/>
              </a:spcBef>
              <a:spcAft>
                <a:spcPts val="0"/>
              </a:spcAft>
              <a:buClr>
                <a:schemeClr val="lt1"/>
              </a:buClr>
              <a:buSzPts val="1100"/>
              <a:buChar char="○"/>
              <a:defRPr sz="1100">
                <a:solidFill>
                  <a:schemeClr val="lt1"/>
                </a:solidFill>
              </a:defRPr>
            </a:lvl8pPr>
            <a:lvl9pPr marL="4114800" lvl="8" indent="-298450">
              <a:spcBef>
                <a:spcPts val="0"/>
              </a:spcBef>
              <a:spcAft>
                <a:spcPts val="0"/>
              </a:spcAft>
              <a:buClr>
                <a:schemeClr val="lt1"/>
              </a:buClr>
              <a:buSzPts val="1100"/>
              <a:buChar char="■"/>
              <a:defRPr sz="1100">
                <a:solidFill>
                  <a:schemeClr val="lt1"/>
                </a:solidFill>
              </a:defRPr>
            </a:lvl9pPr>
          </a:lstStyle>
          <a:p>
            <a:endParaRPr/>
          </a:p>
        </p:txBody>
      </p:sp>
      <p:sp>
        <p:nvSpPr>
          <p:cNvPr id="400" name="Google Shape;400;p48"/>
          <p:cNvSpPr txBox="1">
            <a:spLocks noGrp="1"/>
          </p:cNvSpPr>
          <p:nvPr>
            <p:ph type="body" idx="6"/>
          </p:nvPr>
        </p:nvSpPr>
        <p:spPr>
          <a:xfrm>
            <a:off x="3439700" y="4005125"/>
            <a:ext cx="1929300" cy="1160400"/>
          </a:xfrm>
          <a:prstGeom prst="rect">
            <a:avLst/>
          </a:prstGeom>
        </p:spPr>
        <p:txBody>
          <a:bodyPr spcFirstLastPara="1" wrap="square" lIns="91425" tIns="91425" rIns="91425" bIns="91425" anchor="t" anchorCtr="0">
            <a:noAutofit/>
          </a:bodyPr>
          <a:lstStyle>
            <a:lvl1pPr marL="457200" lvl="0" indent="-298450">
              <a:spcBef>
                <a:spcPts val="0"/>
              </a:spcBef>
              <a:spcAft>
                <a:spcPts val="0"/>
              </a:spcAft>
              <a:buClr>
                <a:schemeClr val="lt1"/>
              </a:buClr>
              <a:buSzPts val="1100"/>
              <a:buChar char="●"/>
              <a:defRPr sz="1100">
                <a:solidFill>
                  <a:schemeClr val="lt1"/>
                </a:solidFill>
              </a:defRPr>
            </a:lvl1pPr>
            <a:lvl2pPr marL="914400" lvl="1" indent="-298450">
              <a:spcBef>
                <a:spcPts val="0"/>
              </a:spcBef>
              <a:spcAft>
                <a:spcPts val="0"/>
              </a:spcAft>
              <a:buClr>
                <a:schemeClr val="lt1"/>
              </a:buClr>
              <a:buSzPts val="1100"/>
              <a:buChar char="○"/>
              <a:defRPr sz="1100">
                <a:solidFill>
                  <a:schemeClr val="lt1"/>
                </a:solidFill>
              </a:defRPr>
            </a:lvl2pPr>
            <a:lvl3pPr marL="1371600" lvl="2" indent="-298450">
              <a:spcBef>
                <a:spcPts val="0"/>
              </a:spcBef>
              <a:spcAft>
                <a:spcPts val="0"/>
              </a:spcAft>
              <a:buClr>
                <a:schemeClr val="lt1"/>
              </a:buClr>
              <a:buSzPts val="1100"/>
              <a:buChar char="■"/>
              <a:defRPr sz="1100">
                <a:solidFill>
                  <a:schemeClr val="lt1"/>
                </a:solidFill>
              </a:defRPr>
            </a:lvl3pPr>
            <a:lvl4pPr marL="1828800" lvl="3" indent="-298450">
              <a:spcBef>
                <a:spcPts val="0"/>
              </a:spcBef>
              <a:spcAft>
                <a:spcPts val="0"/>
              </a:spcAft>
              <a:buClr>
                <a:schemeClr val="lt1"/>
              </a:buClr>
              <a:buSzPts val="1100"/>
              <a:buChar char="●"/>
              <a:defRPr sz="1100">
                <a:solidFill>
                  <a:schemeClr val="lt1"/>
                </a:solidFill>
              </a:defRPr>
            </a:lvl4pPr>
            <a:lvl5pPr marL="2286000" lvl="4" indent="-298450">
              <a:spcBef>
                <a:spcPts val="0"/>
              </a:spcBef>
              <a:spcAft>
                <a:spcPts val="0"/>
              </a:spcAft>
              <a:buClr>
                <a:schemeClr val="lt1"/>
              </a:buClr>
              <a:buSzPts val="1100"/>
              <a:buChar char="○"/>
              <a:defRPr sz="1100">
                <a:solidFill>
                  <a:schemeClr val="lt1"/>
                </a:solidFill>
              </a:defRPr>
            </a:lvl5pPr>
            <a:lvl6pPr marL="2743200" lvl="5" indent="-298450">
              <a:spcBef>
                <a:spcPts val="0"/>
              </a:spcBef>
              <a:spcAft>
                <a:spcPts val="0"/>
              </a:spcAft>
              <a:buClr>
                <a:schemeClr val="lt1"/>
              </a:buClr>
              <a:buSzPts val="1100"/>
              <a:buChar char="■"/>
              <a:defRPr sz="1100">
                <a:solidFill>
                  <a:schemeClr val="lt1"/>
                </a:solidFill>
              </a:defRPr>
            </a:lvl6pPr>
            <a:lvl7pPr marL="3200400" lvl="6" indent="-298450">
              <a:spcBef>
                <a:spcPts val="0"/>
              </a:spcBef>
              <a:spcAft>
                <a:spcPts val="0"/>
              </a:spcAft>
              <a:buClr>
                <a:schemeClr val="lt1"/>
              </a:buClr>
              <a:buSzPts val="1100"/>
              <a:buChar char="●"/>
              <a:defRPr sz="1100">
                <a:solidFill>
                  <a:schemeClr val="lt1"/>
                </a:solidFill>
              </a:defRPr>
            </a:lvl7pPr>
            <a:lvl8pPr marL="3657600" lvl="7" indent="-298450">
              <a:spcBef>
                <a:spcPts val="0"/>
              </a:spcBef>
              <a:spcAft>
                <a:spcPts val="0"/>
              </a:spcAft>
              <a:buClr>
                <a:schemeClr val="lt1"/>
              </a:buClr>
              <a:buSzPts val="1100"/>
              <a:buChar char="○"/>
              <a:defRPr sz="1100">
                <a:solidFill>
                  <a:schemeClr val="lt1"/>
                </a:solidFill>
              </a:defRPr>
            </a:lvl8pPr>
            <a:lvl9pPr marL="4114800" lvl="8" indent="-298450">
              <a:spcBef>
                <a:spcPts val="0"/>
              </a:spcBef>
              <a:spcAft>
                <a:spcPts val="0"/>
              </a:spcAft>
              <a:buClr>
                <a:schemeClr val="lt1"/>
              </a:buClr>
              <a:buSzPts val="1100"/>
              <a:buChar char="■"/>
              <a:defRPr sz="1100">
                <a:solidFill>
                  <a:schemeClr val="lt1"/>
                </a:solidFill>
              </a:defRPr>
            </a:lvl9pPr>
          </a:lstStyle>
          <a:p>
            <a:endParaRPr/>
          </a:p>
        </p:txBody>
      </p:sp>
      <p:sp>
        <p:nvSpPr>
          <p:cNvPr id="401" name="Google Shape;401;p48"/>
          <p:cNvSpPr txBox="1">
            <a:spLocks noGrp="1"/>
          </p:cNvSpPr>
          <p:nvPr>
            <p:ph type="subTitle" idx="7"/>
          </p:nvPr>
        </p:nvSpPr>
        <p:spPr>
          <a:xfrm>
            <a:off x="125700" y="3066275"/>
            <a:ext cx="1929300" cy="654000"/>
          </a:xfrm>
          <a:prstGeom prst="rect">
            <a:avLst/>
          </a:prstGeom>
        </p:spPr>
        <p:txBody>
          <a:bodyPr spcFirstLastPara="1" wrap="square" lIns="91425" tIns="91425" rIns="91425" bIns="91425" anchor="t" anchorCtr="0">
            <a:noAutofit/>
          </a:bodyPr>
          <a:lstStyle>
            <a:lvl1pPr lvl="0">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1pPr>
            <a:lvl2pPr lvl="1">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2pPr>
            <a:lvl3pPr lvl="2">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3pPr>
            <a:lvl4pPr lvl="3">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4pPr>
            <a:lvl5pPr lvl="4">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5pPr>
            <a:lvl6pPr lvl="5">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6pPr>
            <a:lvl7pPr lvl="6">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7pPr>
            <a:lvl8pPr lvl="7">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8pPr>
            <a:lvl9pPr lvl="8">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9pPr>
          </a:lstStyle>
          <a:p>
            <a:endParaRPr/>
          </a:p>
        </p:txBody>
      </p:sp>
      <p:sp>
        <p:nvSpPr>
          <p:cNvPr id="402" name="Google Shape;402;p48"/>
          <p:cNvSpPr txBox="1">
            <a:spLocks noGrp="1"/>
          </p:cNvSpPr>
          <p:nvPr>
            <p:ph type="subTitle" idx="8"/>
          </p:nvPr>
        </p:nvSpPr>
        <p:spPr>
          <a:xfrm>
            <a:off x="5838150" y="3066275"/>
            <a:ext cx="1929300" cy="654000"/>
          </a:xfrm>
          <a:prstGeom prst="rect">
            <a:avLst/>
          </a:prstGeom>
        </p:spPr>
        <p:txBody>
          <a:bodyPr spcFirstLastPara="1" wrap="square" lIns="91425" tIns="91425" rIns="91425" bIns="91425" anchor="t" anchorCtr="0">
            <a:noAutofit/>
          </a:bodyPr>
          <a:lstStyle>
            <a:lvl1pPr lvl="0">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1pPr>
            <a:lvl2pPr lvl="1">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2pPr>
            <a:lvl3pPr lvl="2">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3pPr>
            <a:lvl4pPr lvl="3">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4pPr>
            <a:lvl5pPr lvl="4">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5pPr>
            <a:lvl6pPr lvl="5">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6pPr>
            <a:lvl7pPr lvl="6">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7pPr>
            <a:lvl8pPr lvl="7">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8pPr>
            <a:lvl9pPr lvl="8">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9pPr>
          </a:lstStyle>
          <a:p>
            <a:endParaRPr/>
          </a:p>
        </p:txBody>
      </p:sp>
      <p:sp>
        <p:nvSpPr>
          <p:cNvPr id="403" name="Google Shape;403;p48"/>
          <p:cNvSpPr txBox="1">
            <a:spLocks noGrp="1"/>
          </p:cNvSpPr>
          <p:nvPr>
            <p:ph type="subTitle" idx="9"/>
          </p:nvPr>
        </p:nvSpPr>
        <p:spPr>
          <a:xfrm>
            <a:off x="3439700" y="3066275"/>
            <a:ext cx="1929300" cy="654000"/>
          </a:xfrm>
          <a:prstGeom prst="rect">
            <a:avLst/>
          </a:prstGeom>
        </p:spPr>
        <p:txBody>
          <a:bodyPr spcFirstLastPara="1" wrap="square" lIns="91425" tIns="91425" rIns="91425" bIns="91425" anchor="t" anchorCtr="0">
            <a:noAutofit/>
          </a:bodyPr>
          <a:lstStyle>
            <a:lvl1pPr lvl="0">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1pPr>
            <a:lvl2pPr lvl="1">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2pPr>
            <a:lvl3pPr lvl="2">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3pPr>
            <a:lvl4pPr lvl="3">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4pPr>
            <a:lvl5pPr lvl="4">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5pPr>
            <a:lvl6pPr lvl="5">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6pPr>
            <a:lvl7pPr lvl="6">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7pPr>
            <a:lvl8pPr lvl="7">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8pPr>
            <a:lvl9pPr lvl="8">
              <a:spcBef>
                <a:spcPts val="0"/>
              </a:spcBef>
              <a:spcAft>
                <a:spcPts val="0"/>
              </a:spcAft>
              <a:buClr>
                <a:schemeClr val="lt1"/>
              </a:buClr>
              <a:buSzPts val="2000"/>
              <a:buFont typeface="DM Sans SemiBold"/>
              <a:buNone/>
              <a:defRPr sz="2000">
                <a:solidFill>
                  <a:schemeClr val="lt1"/>
                </a:solidFill>
                <a:latin typeface="DM Sans SemiBold"/>
                <a:ea typeface="DM Sans SemiBold"/>
                <a:cs typeface="DM Sans SemiBold"/>
                <a:sym typeface="DM Sans SemiBold"/>
              </a:defRPr>
            </a:lvl9pPr>
          </a:lstStyle>
          <a:p>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Image only">
  <p:cSld name="CUSTOM_32">
    <p:spTree>
      <p:nvGrpSpPr>
        <p:cNvPr id="1" name="Shape 404"/>
        <p:cNvGrpSpPr/>
        <p:nvPr/>
      </p:nvGrpSpPr>
      <p:grpSpPr>
        <a:xfrm>
          <a:off x="0" y="0"/>
          <a:ext cx="0" cy="0"/>
          <a:chOff x="0" y="0"/>
          <a:chExt cx="0" cy="0"/>
        </a:xfrm>
      </p:grpSpPr>
      <p:sp>
        <p:nvSpPr>
          <p:cNvPr id="405" name="Google Shape;405;p49"/>
          <p:cNvSpPr txBox="1">
            <a:spLocks noGrp="1"/>
          </p:cNvSpPr>
          <p:nvPr>
            <p:ph type="sldNum" idx="12"/>
          </p:nvPr>
        </p:nvSpPr>
        <p:spPr>
          <a:xfrm>
            <a:off x="8653375" y="4829350"/>
            <a:ext cx="490500" cy="3117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
        <p:nvSpPr>
          <p:cNvPr id="406" name="Google Shape;406;p49"/>
          <p:cNvSpPr>
            <a:spLocks noGrp="1"/>
          </p:cNvSpPr>
          <p:nvPr>
            <p:ph type="pic" idx="2"/>
          </p:nvPr>
        </p:nvSpPr>
        <p:spPr>
          <a:xfrm>
            <a:off x="0" y="-50"/>
            <a:ext cx="9144000" cy="5143500"/>
          </a:xfrm>
          <a:prstGeom prst="corner">
            <a:avLst>
              <a:gd name="adj1" fmla="val 86554"/>
              <a:gd name="adj2" fmla="val 160071"/>
            </a:avLst>
          </a:prstGeom>
          <a:noFill/>
          <a:ln>
            <a:noFill/>
          </a:ln>
        </p:spPr>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Image grid">
  <p:cSld name="CUSTOM_33">
    <p:spTree>
      <p:nvGrpSpPr>
        <p:cNvPr id="1" name="Shape 407"/>
        <p:cNvGrpSpPr/>
        <p:nvPr/>
      </p:nvGrpSpPr>
      <p:grpSpPr>
        <a:xfrm>
          <a:off x="0" y="0"/>
          <a:ext cx="0" cy="0"/>
          <a:chOff x="0" y="0"/>
          <a:chExt cx="0" cy="0"/>
        </a:xfrm>
      </p:grpSpPr>
      <p:sp>
        <p:nvSpPr>
          <p:cNvPr id="408" name="Google Shape;408;p50"/>
          <p:cNvSpPr txBox="1">
            <a:spLocks noGrp="1"/>
          </p:cNvSpPr>
          <p:nvPr>
            <p:ph type="sldNum" idx="12"/>
          </p:nvPr>
        </p:nvSpPr>
        <p:spPr>
          <a:xfrm>
            <a:off x="8653375" y="4829350"/>
            <a:ext cx="490500" cy="3117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graphicFrame>
        <p:nvGraphicFramePr>
          <p:cNvPr id="409" name="Google Shape;409;p50"/>
          <p:cNvGraphicFramePr/>
          <p:nvPr/>
        </p:nvGraphicFramePr>
        <p:xfrm>
          <a:off x="0" y="0"/>
          <a:ext cx="3000000" cy="3000000"/>
        </p:xfrm>
        <a:graphic>
          <a:graphicData uri="http://schemas.openxmlformats.org/drawingml/2006/table">
            <a:tbl>
              <a:tblPr>
                <a:noFill/>
                <a:tableStyleId>{43A8EBA9-71EE-494E-8942-234BBCDE1DFA}</a:tableStyleId>
              </a:tblPr>
              <a:tblGrid>
                <a:gridCol w="571500">
                  <a:extLst>
                    <a:ext uri="{9D8B030D-6E8A-4147-A177-3AD203B41FA5}">
                      <a16:colId xmlns:a16="http://schemas.microsoft.com/office/drawing/2014/main" val="20000"/>
                    </a:ext>
                  </a:extLst>
                </a:gridCol>
                <a:gridCol w="571500">
                  <a:extLst>
                    <a:ext uri="{9D8B030D-6E8A-4147-A177-3AD203B41FA5}">
                      <a16:colId xmlns:a16="http://schemas.microsoft.com/office/drawing/2014/main" val="20001"/>
                    </a:ext>
                  </a:extLst>
                </a:gridCol>
                <a:gridCol w="571500">
                  <a:extLst>
                    <a:ext uri="{9D8B030D-6E8A-4147-A177-3AD203B41FA5}">
                      <a16:colId xmlns:a16="http://schemas.microsoft.com/office/drawing/2014/main" val="20002"/>
                    </a:ext>
                  </a:extLst>
                </a:gridCol>
                <a:gridCol w="571500">
                  <a:extLst>
                    <a:ext uri="{9D8B030D-6E8A-4147-A177-3AD203B41FA5}">
                      <a16:colId xmlns:a16="http://schemas.microsoft.com/office/drawing/2014/main" val="20003"/>
                    </a:ext>
                  </a:extLst>
                </a:gridCol>
                <a:gridCol w="571500">
                  <a:extLst>
                    <a:ext uri="{9D8B030D-6E8A-4147-A177-3AD203B41FA5}">
                      <a16:colId xmlns:a16="http://schemas.microsoft.com/office/drawing/2014/main" val="20004"/>
                    </a:ext>
                  </a:extLst>
                </a:gridCol>
                <a:gridCol w="571500">
                  <a:extLst>
                    <a:ext uri="{9D8B030D-6E8A-4147-A177-3AD203B41FA5}">
                      <a16:colId xmlns:a16="http://schemas.microsoft.com/office/drawing/2014/main" val="20005"/>
                    </a:ext>
                  </a:extLst>
                </a:gridCol>
                <a:gridCol w="571500">
                  <a:extLst>
                    <a:ext uri="{9D8B030D-6E8A-4147-A177-3AD203B41FA5}">
                      <a16:colId xmlns:a16="http://schemas.microsoft.com/office/drawing/2014/main" val="20006"/>
                    </a:ext>
                  </a:extLst>
                </a:gridCol>
                <a:gridCol w="571500">
                  <a:extLst>
                    <a:ext uri="{9D8B030D-6E8A-4147-A177-3AD203B41FA5}">
                      <a16:colId xmlns:a16="http://schemas.microsoft.com/office/drawing/2014/main" val="20007"/>
                    </a:ext>
                  </a:extLst>
                </a:gridCol>
              </a:tblGrid>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0"/>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1"/>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2"/>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3"/>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4"/>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5"/>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6"/>
                  </a:ext>
                </a:extLst>
              </a:tr>
              <a:tr h="642950">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lt2"/>
                      </a:solidFill>
                      <a:prstDash val="solid"/>
                      <a:round/>
                      <a:headEnd type="none" w="sm" len="sm"/>
                      <a:tailEnd type="none" w="sm" len="sm"/>
                    </a:lnL>
                    <a:lnR w="9525" cap="flat" cmpd="sng">
                      <a:solidFill>
                        <a:schemeClr val="lt2"/>
                      </a:solidFill>
                      <a:prstDash val="solid"/>
                      <a:round/>
                      <a:headEnd type="none" w="sm" len="sm"/>
                      <a:tailEnd type="none" w="sm" len="sm"/>
                    </a:lnR>
                    <a:lnT w="9525" cap="flat" cmpd="sng">
                      <a:solidFill>
                        <a:schemeClr val="lt2"/>
                      </a:solidFill>
                      <a:prstDash val="solid"/>
                      <a:round/>
                      <a:headEnd type="none" w="sm" len="sm"/>
                      <a:tailEnd type="none" w="sm" len="sm"/>
                    </a:lnT>
                    <a:lnB w="9525" cap="flat" cmpd="sng">
                      <a:solidFill>
                        <a:schemeClr val="lt2"/>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410" name="Google Shape;410;p50"/>
          <p:cNvSpPr>
            <a:spLocks noGrp="1"/>
          </p:cNvSpPr>
          <p:nvPr>
            <p:ph type="pic" idx="2"/>
          </p:nvPr>
        </p:nvSpPr>
        <p:spPr>
          <a:xfrm>
            <a:off x="4572000" y="-3075"/>
            <a:ext cx="2283600" cy="1286700"/>
          </a:xfrm>
          <a:prstGeom prst="rect">
            <a:avLst/>
          </a:prstGeom>
          <a:noFill/>
          <a:ln>
            <a:noFill/>
          </a:ln>
        </p:spPr>
      </p:sp>
      <p:sp>
        <p:nvSpPr>
          <p:cNvPr id="411" name="Google Shape;411;p50"/>
          <p:cNvSpPr>
            <a:spLocks noGrp="1"/>
          </p:cNvSpPr>
          <p:nvPr>
            <p:ph type="pic" idx="3"/>
          </p:nvPr>
        </p:nvSpPr>
        <p:spPr>
          <a:xfrm>
            <a:off x="6860482" y="1285082"/>
            <a:ext cx="2283600" cy="1286700"/>
          </a:xfrm>
          <a:prstGeom prst="rect">
            <a:avLst/>
          </a:prstGeom>
          <a:noFill/>
          <a:ln>
            <a:noFill/>
          </a:ln>
        </p:spPr>
      </p:sp>
      <p:sp>
        <p:nvSpPr>
          <p:cNvPr id="412" name="Google Shape;412;p50"/>
          <p:cNvSpPr txBox="1">
            <a:spLocks noGrp="1"/>
          </p:cNvSpPr>
          <p:nvPr>
            <p:ph type="title"/>
          </p:nvPr>
        </p:nvSpPr>
        <p:spPr>
          <a:xfrm>
            <a:off x="175800" y="125600"/>
            <a:ext cx="4224300" cy="1160400"/>
          </a:xfrm>
          <a:prstGeom prst="rect">
            <a:avLst/>
          </a:prstGeom>
        </p:spPr>
        <p:txBody>
          <a:bodyPr spcFirstLastPara="1" wrap="square" lIns="91425" tIns="91425" rIns="91425" bIns="91425" anchor="t" anchorCtr="0">
            <a:noAutofit/>
          </a:bodyPr>
          <a:lstStyle>
            <a:lvl1pPr lvl="0">
              <a:spcBef>
                <a:spcPts val="0"/>
              </a:spcBef>
              <a:spcAft>
                <a:spcPts val="0"/>
              </a:spcAft>
              <a:buSzPts val="6000"/>
              <a:buNone/>
              <a:defRPr sz="6000"/>
            </a:lvl1pPr>
            <a:lvl2pPr lvl="1">
              <a:spcBef>
                <a:spcPts val="0"/>
              </a:spcBef>
              <a:spcAft>
                <a:spcPts val="0"/>
              </a:spcAft>
              <a:buClr>
                <a:schemeClr val="dk1"/>
              </a:buClr>
              <a:buSzPts val="6000"/>
              <a:buNone/>
              <a:defRPr sz="6000">
                <a:solidFill>
                  <a:schemeClr val="dk1"/>
                </a:solidFill>
              </a:defRPr>
            </a:lvl2pPr>
            <a:lvl3pPr lvl="2">
              <a:spcBef>
                <a:spcPts val="0"/>
              </a:spcBef>
              <a:spcAft>
                <a:spcPts val="0"/>
              </a:spcAft>
              <a:buClr>
                <a:schemeClr val="dk1"/>
              </a:buClr>
              <a:buSzPts val="6000"/>
              <a:buNone/>
              <a:defRPr sz="6000">
                <a:solidFill>
                  <a:schemeClr val="dk1"/>
                </a:solidFill>
              </a:defRPr>
            </a:lvl3pPr>
            <a:lvl4pPr lvl="3">
              <a:spcBef>
                <a:spcPts val="0"/>
              </a:spcBef>
              <a:spcAft>
                <a:spcPts val="0"/>
              </a:spcAft>
              <a:buClr>
                <a:schemeClr val="dk1"/>
              </a:buClr>
              <a:buSzPts val="6000"/>
              <a:buNone/>
              <a:defRPr sz="6000">
                <a:solidFill>
                  <a:schemeClr val="dk1"/>
                </a:solidFill>
              </a:defRPr>
            </a:lvl4pPr>
            <a:lvl5pPr lvl="4">
              <a:spcBef>
                <a:spcPts val="0"/>
              </a:spcBef>
              <a:spcAft>
                <a:spcPts val="0"/>
              </a:spcAft>
              <a:buClr>
                <a:schemeClr val="dk1"/>
              </a:buClr>
              <a:buSzPts val="6000"/>
              <a:buNone/>
              <a:defRPr sz="6000">
                <a:solidFill>
                  <a:schemeClr val="dk1"/>
                </a:solidFill>
              </a:defRPr>
            </a:lvl5pPr>
            <a:lvl6pPr lvl="5">
              <a:spcBef>
                <a:spcPts val="0"/>
              </a:spcBef>
              <a:spcAft>
                <a:spcPts val="0"/>
              </a:spcAft>
              <a:buClr>
                <a:schemeClr val="dk1"/>
              </a:buClr>
              <a:buSzPts val="6000"/>
              <a:buNone/>
              <a:defRPr sz="6000">
                <a:solidFill>
                  <a:schemeClr val="dk1"/>
                </a:solidFill>
              </a:defRPr>
            </a:lvl6pPr>
            <a:lvl7pPr lvl="6">
              <a:spcBef>
                <a:spcPts val="0"/>
              </a:spcBef>
              <a:spcAft>
                <a:spcPts val="0"/>
              </a:spcAft>
              <a:buClr>
                <a:schemeClr val="dk1"/>
              </a:buClr>
              <a:buSzPts val="6000"/>
              <a:buNone/>
              <a:defRPr sz="6000">
                <a:solidFill>
                  <a:schemeClr val="dk1"/>
                </a:solidFill>
              </a:defRPr>
            </a:lvl7pPr>
            <a:lvl8pPr lvl="7">
              <a:spcBef>
                <a:spcPts val="0"/>
              </a:spcBef>
              <a:spcAft>
                <a:spcPts val="0"/>
              </a:spcAft>
              <a:buClr>
                <a:schemeClr val="dk1"/>
              </a:buClr>
              <a:buSzPts val="6000"/>
              <a:buNone/>
              <a:defRPr sz="6000">
                <a:solidFill>
                  <a:schemeClr val="dk1"/>
                </a:solidFill>
              </a:defRPr>
            </a:lvl8pPr>
            <a:lvl9pPr lvl="8">
              <a:spcBef>
                <a:spcPts val="0"/>
              </a:spcBef>
              <a:spcAft>
                <a:spcPts val="0"/>
              </a:spcAft>
              <a:buClr>
                <a:schemeClr val="dk1"/>
              </a:buClr>
              <a:buSzPts val="6000"/>
              <a:buNone/>
              <a:defRPr sz="6000">
                <a:solidFill>
                  <a:schemeClr val="dk1"/>
                </a:solidFill>
              </a:defRPr>
            </a:lvl9pPr>
          </a:lstStyle>
          <a:p>
            <a:endParaRPr/>
          </a:p>
        </p:txBody>
      </p:sp>
      <p:sp>
        <p:nvSpPr>
          <p:cNvPr id="413" name="Google Shape;413;p50"/>
          <p:cNvSpPr>
            <a:spLocks noGrp="1"/>
          </p:cNvSpPr>
          <p:nvPr>
            <p:ph type="pic" idx="4"/>
          </p:nvPr>
        </p:nvSpPr>
        <p:spPr>
          <a:xfrm>
            <a:off x="2859963" y="2571868"/>
            <a:ext cx="571500" cy="642900"/>
          </a:xfrm>
          <a:prstGeom prst="rect">
            <a:avLst/>
          </a:prstGeom>
          <a:noFill/>
          <a:ln>
            <a:noFill/>
          </a:ln>
        </p:spPr>
      </p:sp>
      <p:sp>
        <p:nvSpPr>
          <p:cNvPr id="414" name="Google Shape;414;p50"/>
          <p:cNvSpPr>
            <a:spLocks noGrp="1"/>
          </p:cNvSpPr>
          <p:nvPr>
            <p:ph type="pic" idx="5"/>
          </p:nvPr>
        </p:nvSpPr>
        <p:spPr>
          <a:xfrm>
            <a:off x="571500" y="4500618"/>
            <a:ext cx="571500" cy="642900"/>
          </a:xfrm>
          <a:prstGeom prst="rect">
            <a:avLst/>
          </a:prstGeom>
          <a:noFill/>
          <a:ln>
            <a:noFill/>
          </a:ln>
        </p:spPr>
      </p:sp>
      <p:sp>
        <p:nvSpPr>
          <p:cNvPr id="415" name="Google Shape;415;p50"/>
          <p:cNvSpPr>
            <a:spLocks noGrp="1"/>
          </p:cNvSpPr>
          <p:nvPr>
            <p:ph type="pic" idx="6"/>
          </p:nvPr>
        </p:nvSpPr>
        <p:spPr>
          <a:xfrm>
            <a:off x="571500" y="2571881"/>
            <a:ext cx="1143000" cy="1285800"/>
          </a:xfrm>
          <a:prstGeom prst="rect">
            <a:avLst/>
          </a:prstGeom>
          <a:noFill/>
          <a:ln>
            <a:noFill/>
          </a:ln>
        </p:spPr>
      </p:sp>
      <p:sp>
        <p:nvSpPr>
          <p:cNvPr id="416" name="Google Shape;416;p50"/>
          <p:cNvSpPr>
            <a:spLocks noGrp="1"/>
          </p:cNvSpPr>
          <p:nvPr>
            <p:ph type="pic" idx="7"/>
          </p:nvPr>
        </p:nvSpPr>
        <p:spPr>
          <a:xfrm>
            <a:off x="3429000" y="3858582"/>
            <a:ext cx="1143000" cy="1285800"/>
          </a:xfrm>
          <a:prstGeom prst="rect">
            <a:avLst/>
          </a:prstGeom>
          <a:noFill/>
          <a:ln>
            <a:noFill/>
          </a:ln>
        </p:spPr>
      </p:sp>
      <p:sp>
        <p:nvSpPr>
          <p:cNvPr id="417" name="Google Shape;417;p50"/>
          <p:cNvSpPr>
            <a:spLocks noGrp="1"/>
          </p:cNvSpPr>
          <p:nvPr>
            <p:ph type="pic" idx="8"/>
          </p:nvPr>
        </p:nvSpPr>
        <p:spPr>
          <a:xfrm>
            <a:off x="2286000" y="3858568"/>
            <a:ext cx="571500" cy="642900"/>
          </a:xfrm>
          <a:prstGeom prst="rect">
            <a:avLst/>
          </a:prstGeom>
          <a:noFill/>
          <a:ln>
            <a:noFill/>
          </a:ln>
        </p:spPr>
      </p:sp>
      <p:sp>
        <p:nvSpPr>
          <p:cNvPr id="418" name="Google Shape;418;p50"/>
          <p:cNvSpPr>
            <a:spLocks noGrp="1"/>
          </p:cNvSpPr>
          <p:nvPr>
            <p:ph type="pic" idx="9"/>
          </p:nvPr>
        </p:nvSpPr>
        <p:spPr>
          <a:xfrm>
            <a:off x="4576922" y="2571425"/>
            <a:ext cx="2283600" cy="1286700"/>
          </a:xfrm>
          <a:prstGeom prst="rect">
            <a:avLst/>
          </a:prstGeom>
          <a:noFill/>
          <a:ln>
            <a:noFill/>
          </a:ln>
        </p:spPr>
      </p:sp>
      <p:sp>
        <p:nvSpPr>
          <p:cNvPr id="419" name="Google Shape;419;p50"/>
          <p:cNvSpPr>
            <a:spLocks noGrp="1"/>
          </p:cNvSpPr>
          <p:nvPr>
            <p:ph type="pic" idx="13"/>
          </p:nvPr>
        </p:nvSpPr>
        <p:spPr>
          <a:xfrm>
            <a:off x="6860465" y="3858125"/>
            <a:ext cx="2283600" cy="1286700"/>
          </a:xfrm>
          <a:prstGeom prst="rect">
            <a:avLst/>
          </a:prstGeom>
          <a:noFill/>
          <a:ln>
            <a:noFill/>
          </a:ln>
        </p:spPr>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24.xml"/><Relationship Id="rId18" Type="http://schemas.openxmlformats.org/officeDocument/2006/relationships/slideLayout" Target="../slideLayouts/slideLayout29.xml"/><Relationship Id="rId26" Type="http://schemas.openxmlformats.org/officeDocument/2006/relationships/slideLayout" Target="../slideLayouts/slideLayout37.xml"/><Relationship Id="rId21" Type="http://schemas.openxmlformats.org/officeDocument/2006/relationships/slideLayout" Target="../slideLayouts/slideLayout32.xml"/><Relationship Id="rId34" Type="http://schemas.openxmlformats.org/officeDocument/2006/relationships/slideLayout" Target="../slideLayouts/slideLayout45.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slideLayout" Target="../slideLayouts/slideLayout36.xml"/><Relationship Id="rId33" Type="http://schemas.openxmlformats.org/officeDocument/2006/relationships/slideLayout" Target="../slideLayouts/slideLayout44.xml"/><Relationship Id="rId38"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29" Type="http://schemas.openxmlformats.org/officeDocument/2006/relationships/slideLayout" Target="../slideLayouts/slideLayout40.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32" Type="http://schemas.openxmlformats.org/officeDocument/2006/relationships/slideLayout" Target="../slideLayouts/slideLayout43.xml"/><Relationship Id="rId37" Type="http://schemas.openxmlformats.org/officeDocument/2006/relationships/slideLayout" Target="../slideLayouts/slideLayout48.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28" Type="http://schemas.openxmlformats.org/officeDocument/2006/relationships/slideLayout" Target="../slideLayouts/slideLayout39.xml"/><Relationship Id="rId36" Type="http://schemas.openxmlformats.org/officeDocument/2006/relationships/slideLayout" Target="../slideLayouts/slideLayout47.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31" Type="http://schemas.openxmlformats.org/officeDocument/2006/relationships/slideLayout" Target="../slideLayouts/slideLayout4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 Id="rId27" Type="http://schemas.openxmlformats.org/officeDocument/2006/relationships/slideLayout" Target="../slideLayouts/slideLayout38.xml"/><Relationship Id="rId30" Type="http://schemas.openxmlformats.org/officeDocument/2006/relationships/slideLayout" Target="../slideLayouts/slideLayout41.xml"/><Relationship Id="rId35" Type="http://schemas.openxmlformats.org/officeDocument/2006/relationships/slideLayout" Target="../slideLayouts/slideLayout46.xml"/><Relationship Id="rId8" Type="http://schemas.openxmlformats.org/officeDocument/2006/relationships/slideLayout" Target="../slideLayouts/slideLayout19.xml"/><Relationship Id="rId3"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late">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1pPr>
            <a:lvl2pPr lvl="1">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2pPr>
            <a:lvl3pPr lvl="2">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3pPr>
            <a:lvl4pPr lvl="3">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4pPr>
            <a:lvl5pPr lvl="4">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5pPr>
            <a:lvl6pPr lvl="5">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6pPr>
            <a:lvl7pPr lvl="6">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7pPr>
            <a:lvl8pPr lvl="7">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8pPr>
            <a:lvl9pPr lvl="8">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accent3"/>
              </a:buClr>
              <a:buSzPts val="1800"/>
              <a:buFont typeface="Average"/>
              <a:buChar char="●"/>
              <a:defRPr sz="1800">
                <a:solidFill>
                  <a:schemeClr val="accent3"/>
                </a:solidFill>
                <a:latin typeface="Average"/>
                <a:ea typeface="Average"/>
                <a:cs typeface="Average"/>
                <a:sym typeface="Average"/>
              </a:defRPr>
            </a:lvl1pPr>
            <a:lvl2pPr marL="914400" lvl="1"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2pPr>
            <a:lvl3pPr marL="1371600" lvl="2"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3pPr>
            <a:lvl4pPr marL="1828800" lvl="3"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4pPr>
            <a:lvl5pPr marL="2286000" lvl="4"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5pPr>
            <a:lvl6pPr marL="2743200" lvl="5"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6pPr>
            <a:lvl7pPr marL="3200400" lvl="6"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7pPr>
            <a:lvl8pPr marL="3657600" lvl="7"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8pPr>
            <a:lvl9pPr marL="4114800" lvl="8"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9pPr>
          </a:lstStyle>
          <a:p>
            <a:endParaRPr/>
          </a:p>
        </p:txBody>
      </p:sp>
      <p:sp>
        <p:nvSpPr>
          <p:cNvPr id="8" name="Google Shape;8;p1"/>
          <p:cNvSpPr txBox="1">
            <a:spLocks noGrp="1"/>
          </p:cNvSpPr>
          <p:nvPr>
            <p:ph type="sldNum" idx="12"/>
          </p:nvPr>
        </p:nvSpPr>
        <p:spPr>
          <a:xfrm>
            <a:off x="8490250" y="468100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accent3"/>
                </a:solidFill>
                <a:latin typeface="Average"/>
                <a:ea typeface="Average"/>
                <a:cs typeface="Average"/>
                <a:sym typeface="Average"/>
              </a:defRPr>
            </a:lvl1pPr>
            <a:lvl2pPr lvl="1" algn="r">
              <a:buNone/>
              <a:defRPr sz="1000">
                <a:solidFill>
                  <a:schemeClr val="accent3"/>
                </a:solidFill>
                <a:latin typeface="Average"/>
                <a:ea typeface="Average"/>
                <a:cs typeface="Average"/>
                <a:sym typeface="Average"/>
              </a:defRPr>
            </a:lvl2pPr>
            <a:lvl3pPr lvl="2" algn="r">
              <a:buNone/>
              <a:defRPr sz="1000">
                <a:solidFill>
                  <a:schemeClr val="accent3"/>
                </a:solidFill>
                <a:latin typeface="Average"/>
                <a:ea typeface="Average"/>
                <a:cs typeface="Average"/>
                <a:sym typeface="Average"/>
              </a:defRPr>
            </a:lvl3pPr>
            <a:lvl4pPr lvl="3" algn="r">
              <a:buNone/>
              <a:defRPr sz="1000">
                <a:solidFill>
                  <a:schemeClr val="accent3"/>
                </a:solidFill>
                <a:latin typeface="Average"/>
                <a:ea typeface="Average"/>
                <a:cs typeface="Average"/>
                <a:sym typeface="Average"/>
              </a:defRPr>
            </a:lvl4pPr>
            <a:lvl5pPr lvl="4" algn="r">
              <a:buNone/>
              <a:defRPr sz="1000">
                <a:solidFill>
                  <a:schemeClr val="accent3"/>
                </a:solidFill>
                <a:latin typeface="Average"/>
                <a:ea typeface="Average"/>
                <a:cs typeface="Average"/>
                <a:sym typeface="Average"/>
              </a:defRPr>
            </a:lvl5pPr>
            <a:lvl6pPr lvl="5" algn="r">
              <a:buNone/>
              <a:defRPr sz="1000">
                <a:solidFill>
                  <a:schemeClr val="accent3"/>
                </a:solidFill>
                <a:latin typeface="Average"/>
                <a:ea typeface="Average"/>
                <a:cs typeface="Average"/>
                <a:sym typeface="Average"/>
              </a:defRPr>
            </a:lvl6pPr>
            <a:lvl7pPr lvl="6" algn="r">
              <a:buNone/>
              <a:defRPr sz="1000">
                <a:solidFill>
                  <a:schemeClr val="accent3"/>
                </a:solidFill>
                <a:latin typeface="Average"/>
                <a:ea typeface="Average"/>
                <a:cs typeface="Average"/>
                <a:sym typeface="Average"/>
              </a:defRPr>
            </a:lvl7pPr>
            <a:lvl8pPr lvl="7" algn="r">
              <a:buNone/>
              <a:defRPr sz="1000">
                <a:solidFill>
                  <a:schemeClr val="accent3"/>
                </a:solidFill>
                <a:latin typeface="Average"/>
                <a:ea typeface="Average"/>
                <a:cs typeface="Average"/>
                <a:sym typeface="Average"/>
              </a:defRPr>
            </a:lvl8pPr>
            <a:lvl9pPr lvl="8" algn="r">
              <a:buNone/>
              <a:defRPr sz="1000">
                <a:solidFill>
                  <a:schemeClr val="accent3"/>
                </a:solidFill>
                <a:latin typeface="Average"/>
                <a:ea typeface="Average"/>
                <a:cs typeface="Average"/>
                <a:sym typeface="Average"/>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5"/>
        <p:cNvGrpSpPr/>
        <p:nvPr/>
      </p:nvGrpSpPr>
      <p:grpSpPr>
        <a:xfrm>
          <a:off x="0" y="0"/>
          <a:ext cx="0" cy="0"/>
          <a:chOff x="0" y="0"/>
          <a:chExt cx="0" cy="0"/>
        </a:xfrm>
      </p:grpSpPr>
      <p:sp>
        <p:nvSpPr>
          <p:cNvPr id="56" name="Google Shape;56;p13"/>
          <p:cNvSpPr txBox="1">
            <a:spLocks noGrp="1"/>
          </p:cNvSpPr>
          <p:nvPr>
            <p:ph type="title"/>
          </p:nvPr>
        </p:nvSpPr>
        <p:spPr>
          <a:xfrm>
            <a:off x="229050" y="393200"/>
            <a:ext cx="8685900" cy="756000"/>
          </a:xfrm>
          <a:prstGeom prst="rect">
            <a:avLst/>
          </a:prstGeom>
          <a:noFill/>
          <a:ln>
            <a:noFill/>
          </a:ln>
        </p:spPr>
        <p:txBody>
          <a:bodyPr spcFirstLastPara="1" wrap="square" lIns="91425" tIns="91425" rIns="91425" bIns="91425" anchor="t" anchorCtr="0">
            <a:noAutofit/>
          </a:bodyPr>
          <a:lstStyle>
            <a:lvl1pPr lvl="0">
              <a:lnSpc>
                <a:spcPct val="80000"/>
              </a:lnSpc>
              <a:spcBef>
                <a:spcPts val="0"/>
              </a:spcBef>
              <a:spcAft>
                <a:spcPts val="0"/>
              </a:spcAft>
              <a:buClr>
                <a:schemeClr val="dk1"/>
              </a:buClr>
              <a:buSzPts val="3600"/>
              <a:buFont typeface="DM Sans Medium"/>
              <a:buNone/>
              <a:defRPr sz="3600">
                <a:solidFill>
                  <a:schemeClr val="dk1"/>
                </a:solidFill>
                <a:latin typeface="DM Sans Medium"/>
                <a:ea typeface="DM Sans Medium"/>
                <a:cs typeface="DM Sans Medium"/>
                <a:sym typeface="DM Sans Medium"/>
              </a:defRPr>
            </a:lvl1pPr>
            <a:lvl2pPr lvl="1">
              <a:lnSpc>
                <a:spcPct val="80000"/>
              </a:lnSpc>
              <a:spcBef>
                <a:spcPts val="0"/>
              </a:spcBef>
              <a:spcAft>
                <a:spcPts val="0"/>
              </a:spcAft>
              <a:buSzPts val="3600"/>
              <a:buFont typeface="DM Sans Medium"/>
              <a:buNone/>
              <a:defRPr sz="3600">
                <a:latin typeface="DM Sans Medium"/>
                <a:ea typeface="DM Sans Medium"/>
                <a:cs typeface="DM Sans Medium"/>
                <a:sym typeface="DM Sans Medium"/>
              </a:defRPr>
            </a:lvl2pPr>
            <a:lvl3pPr lvl="2">
              <a:lnSpc>
                <a:spcPct val="80000"/>
              </a:lnSpc>
              <a:spcBef>
                <a:spcPts val="0"/>
              </a:spcBef>
              <a:spcAft>
                <a:spcPts val="0"/>
              </a:spcAft>
              <a:buSzPts val="3600"/>
              <a:buFont typeface="DM Sans Medium"/>
              <a:buNone/>
              <a:defRPr sz="3600">
                <a:latin typeface="DM Sans Medium"/>
                <a:ea typeface="DM Sans Medium"/>
                <a:cs typeface="DM Sans Medium"/>
                <a:sym typeface="DM Sans Medium"/>
              </a:defRPr>
            </a:lvl3pPr>
            <a:lvl4pPr lvl="3">
              <a:lnSpc>
                <a:spcPct val="80000"/>
              </a:lnSpc>
              <a:spcBef>
                <a:spcPts val="0"/>
              </a:spcBef>
              <a:spcAft>
                <a:spcPts val="0"/>
              </a:spcAft>
              <a:buSzPts val="3600"/>
              <a:buFont typeface="DM Sans Medium"/>
              <a:buNone/>
              <a:defRPr sz="3600">
                <a:latin typeface="DM Sans Medium"/>
                <a:ea typeface="DM Sans Medium"/>
                <a:cs typeface="DM Sans Medium"/>
                <a:sym typeface="DM Sans Medium"/>
              </a:defRPr>
            </a:lvl4pPr>
            <a:lvl5pPr lvl="4">
              <a:lnSpc>
                <a:spcPct val="80000"/>
              </a:lnSpc>
              <a:spcBef>
                <a:spcPts val="0"/>
              </a:spcBef>
              <a:spcAft>
                <a:spcPts val="0"/>
              </a:spcAft>
              <a:buSzPts val="3600"/>
              <a:buFont typeface="DM Sans Medium"/>
              <a:buNone/>
              <a:defRPr sz="3600">
                <a:latin typeface="DM Sans Medium"/>
                <a:ea typeface="DM Sans Medium"/>
                <a:cs typeface="DM Sans Medium"/>
                <a:sym typeface="DM Sans Medium"/>
              </a:defRPr>
            </a:lvl5pPr>
            <a:lvl6pPr lvl="5">
              <a:lnSpc>
                <a:spcPct val="80000"/>
              </a:lnSpc>
              <a:spcBef>
                <a:spcPts val="0"/>
              </a:spcBef>
              <a:spcAft>
                <a:spcPts val="0"/>
              </a:spcAft>
              <a:buSzPts val="3600"/>
              <a:buFont typeface="DM Sans Medium"/>
              <a:buNone/>
              <a:defRPr sz="3600">
                <a:latin typeface="DM Sans Medium"/>
                <a:ea typeface="DM Sans Medium"/>
                <a:cs typeface="DM Sans Medium"/>
                <a:sym typeface="DM Sans Medium"/>
              </a:defRPr>
            </a:lvl6pPr>
            <a:lvl7pPr lvl="6">
              <a:lnSpc>
                <a:spcPct val="80000"/>
              </a:lnSpc>
              <a:spcBef>
                <a:spcPts val="0"/>
              </a:spcBef>
              <a:spcAft>
                <a:spcPts val="0"/>
              </a:spcAft>
              <a:buSzPts val="3600"/>
              <a:buFont typeface="DM Sans Medium"/>
              <a:buNone/>
              <a:defRPr sz="3600">
                <a:latin typeface="DM Sans Medium"/>
                <a:ea typeface="DM Sans Medium"/>
                <a:cs typeface="DM Sans Medium"/>
                <a:sym typeface="DM Sans Medium"/>
              </a:defRPr>
            </a:lvl7pPr>
            <a:lvl8pPr lvl="7">
              <a:lnSpc>
                <a:spcPct val="80000"/>
              </a:lnSpc>
              <a:spcBef>
                <a:spcPts val="0"/>
              </a:spcBef>
              <a:spcAft>
                <a:spcPts val="0"/>
              </a:spcAft>
              <a:buSzPts val="3600"/>
              <a:buFont typeface="DM Sans Medium"/>
              <a:buNone/>
              <a:defRPr sz="3600">
                <a:latin typeface="DM Sans Medium"/>
                <a:ea typeface="DM Sans Medium"/>
                <a:cs typeface="DM Sans Medium"/>
                <a:sym typeface="DM Sans Medium"/>
              </a:defRPr>
            </a:lvl8pPr>
            <a:lvl9pPr lvl="8">
              <a:lnSpc>
                <a:spcPct val="80000"/>
              </a:lnSpc>
              <a:spcBef>
                <a:spcPts val="0"/>
              </a:spcBef>
              <a:spcAft>
                <a:spcPts val="0"/>
              </a:spcAft>
              <a:buSzPts val="3600"/>
              <a:buFont typeface="DM Sans Medium"/>
              <a:buNone/>
              <a:defRPr sz="3600">
                <a:latin typeface="DM Sans Medium"/>
                <a:ea typeface="DM Sans Medium"/>
                <a:cs typeface="DM Sans Medium"/>
                <a:sym typeface="DM Sans Medium"/>
              </a:defRPr>
            </a:lvl9pPr>
          </a:lstStyle>
          <a:p>
            <a:endParaRPr/>
          </a:p>
        </p:txBody>
      </p:sp>
      <p:sp>
        <p:nvSpPr>
          <p:cNvPr id="57" name="Google Shape;57;p13"/>
          <p:cNvSpPr txBox="1">
            <a:spLocks noGrp="1"/>
          </p:cNvSpPr>
          <p:nvPr>
            <p:ph type="body" idx="1"/>
          </p:nvPr>
        </p:nvSpPr>
        <p:spPr>
          <a:xfrm>
            <a:off x="280800" y="2705300"/>
            <a:ext cx="3906900" cy="19314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Clr>
                <a:schemeClr val="dk1"/>
              </a:buClr>
              <a:buSzPts val="1400"/>
              <a:buFont typeface="Merriweather"/>
              <a:buChar char="●"/>
              <a:defRPr>
                <a:solidFill>
                  <a:schemeClr val="dk1"/>
                </a:solidFill>
                <a:latin typeface="Merriweather"/>
                <a:ea typeface="Merriweather"/>
                <a:cs typeface="Merriweather"/>
                <a:sym typeface="Merriweather"/>
              </a:defRPr>
            </a:lvl1pPr>
            <a:lvl2pPr marL="914400" lvl="1" indent="-317500">
              <a:spcBef>
                <a:spcPts val="0"/>
              </a:spcBef>
              <a:spcAft>
                <a:spcPts val="0"/>
              </a:spcAft>
              <a:buClr>
                <a:schemeClr val="dk1"/>
              </a:buClr>
              <a:buSzPts val="1400"/>
              <a:buFont typeface="Merriweather"/>
              <a:buChar char="○"/>
              <a:defRPr>
                <a:solidFill>
                  <a:schemeClr val="dk1"/>
                </a:solidFill>
                <a:latin typeface="Merriweather"/>
                <a:ea typeface="Merriweather"/>
                <a:cs typeface="Merriweather"/>
                <a:sym typeface="Merriweather"/>
              </a:defRPr>
            </a:lvl2pPr>
            <a:lvl3pPr marL="1371600" lvl="2" indent="-317500">
              <a:spcBef>
                <a:spcPts val="0"/>
              </a:spcBef>
              <a:spcAft>
                <a:spcPts val="0"/>
              </a:spcAft>
              <a:buClr>
                <a:schemeClr val="dk1"/>
              </a:buClr>
              <a:buSzPts val="1400"/>
              <a:buFont typeface="Merriweather"/>
              <a:buChar char="■"/>
              <a:defRPr>
                <a:solidFill>
                  <a:schemeClr val="dk1"/>
                </a:solidFill>
                <a:latin typeface="Merriweather"/>
                <a:ea typeface="Merriweather"/>
                <a:cs typeface="Merriweather"/>
                <a:sym typeface="Merriweather"/>
              </a:defRPr>
            </a:lvl3pPr>
            <a:lvl4pPr marL="1828800" lvl="3" indent="-317500">
              <a:spcBef>
                <a:spcPts val="0"/>
              </a:spcBef>
              <a:spcAft>
                <a:spcPts val="0"/>
              </a:spcAft>
              <a:buClr>
                <a:schemeClr val="dk1"/>
              </a:buClr>
              <a:buSzPts val="1400"/>
              <a:buFont typeface="Merriweather"/>
              <a:buChar char="●"/>
              <a:defRPr>
                <a:solidFill>
                  <a:schemeClr val="dk1"/>
                </a:solidFill>
                <a:latin typeface="Merriweather"/>
                <a:ea typeface="Merriweather"/>
                <a:cs typeface="Merriweather"/>
                <a:sym typeface="Merriweather"/>
              </a:defRPr>
            </a:lvl4pPr>
            <a:lvl5pPr marL="2286000" lvl="4" indent="-317500">
              <a:spcBef>
                <a:spcPts val="0"/>
              </a:spcBef>
              <a:spcAft>
                <a:spcPts val="0"/>
              </a:spcAft>
              <a:buClr>
                <a:schemeClr val="dk1"/>
              </a:buClr>
              <a:buSzPts val="1400"/>
              <a:buFont typeface="Merriweather"/>
              <a:buChar char="○"/>
              <a:defRPr>
                <a:solidFill>
                  <a:schemeClr val="dk1"/>
                </a:solidFill>
                <a:latin typeface="Merriweather"/>
                <a:ea typeface="Merriweather"/>
                <a:cs typeface="Merriweather"/>
                <a:sym typeface="Merriweather"/>
              </a:defRPr>
            </a:lvl5pPr>
            <a:lvl6pPr marL="2743200" lvl="5" indent="-317500">
              <a:spcBef>
                <a:spcPts val="0"/>
              </a:spcBef>
              <a:spcAft>
                <a:spcPts val="0"/>
              </a:spcAft>
              <a:buClr>
                <a:schemeClr val="dk1"/>
              </a:buClr>
              <a:buSzPts val="1400"/>
              <a:buFont typeface="Merriweather"/>
              <a:buChar char="■"/>
              <a:defRPr>
                <a:solidFill>
                  <a:schemeClr val="dk1"/>
                </a:solidFill>
                <a:latin typeface="Merriweather"/>
                <a:ea typeface="Merriweather"/>
                <a:cs typeface="Merriweather"/>
                <a:sym typeface="Merriweather"/>
              </a:defRPr>
            </a:lvl6pPr>
            <a:lvl7pPr marL="3200400" lvl="6" indent="-317500">
              <a:spcBef>
                <a:spcPts val="0"/>
              </a:spcBef>
              <a:spcAft>
                <a:spcPts val="0"/>
              </a:spcAft>
              <a:buClr>
                <a:schemeClr val="dk1"/>
              </a:buClr>
              <a:buSzPts val="1400"/>
              <a:buFont typeface="Merriweather"/>
              <a:buChar char="●"/>
              <a:defRPr>
                <a:solidFill>
                  <a:schemeClr val="dk1"/>
                </a:solidFill>
                <a:latin typeface="Merriweather"/>
                <a:ea typeface="Merriweather"/>
                <a:cs typeface="Merriweather"/>
                <a:sym typeface="Merriweather"/>
              </a:defRPr>
            </a:lvl7pPr>
            <a:lvl8pPr marL="3657600" lvl="7" indent="-317500">
              <a:spcBef>
                <a:spcPts val="0"/>
              </a:spcBef>
              <a:spcAft>
                <a:spcPts val="0"/>
              </a:spcAft>
              <a:buClr>
                <a:schemeClr val="dk1"/>
              </a:buClr>
              <a:buSzPts val="1400"/>
              <a:buFont typeface="Merriweather"/>
              <a:buChar char="○"/>
              <a:defRPr>
                <a:solidFill>
                  <a:schemeClr val="dk1"/>
                </a:solidFill>
                <a:latin typeface="Merriweather"/>
                <a:ea typeface="Merriweather"/>
                <a:cs typeface="Merriweather"/>
                <a:sym typeface="Merriweather"/>
              </a:defRPr>
            </a:lvl8pPr>
            <a:lvl9pPr marL="4114800" lvl="8" indent="-317500">
              <a:spcBef>
                <a:spcPts val="0"/>
              </a:spcBef>
              <a:spcAft>
                <a:spcPts val="0"/>
              </a:spcAft>
              <a:buClr>
                <a:schemeClr val="dk1"/>
              </a:buClr>
              <a:buSzPts val="1400"/>
              <a:buFont typeface="Merriweather"/>
              <a:buChar char="■"/>
              <a:defRPr>
                <a:solidFill>
                  <a:schemeClr val="dk1"/>
                </a:solidFill>
                <a:latin typeface="Merriweather"/>
                <a:ea typeface="Merriweather"/>
                <a:cs typeface="Merriweather"/>
                <a:sym typeface="Merriweather"/>
              </a:defRPr>
            </a:lvl9pPr>
          </a:lstStyle>
          <a:p>
            <a:endParaRPr/>
          </a:p>
        </p:txBody>
      </p:sp>
      <p:sp>
        <p:nvSpPr>
          <p:cNvPr id="58" name="Google Shape;58;p13"/>
          <p:cNvSpPr txBox="1">
            <a:spLocks noGrp="1"/>
          </p:cNvSpPr>
          <p:nvPr>
            <p:ph type="sldNum" idx="12"/>
          </p:nvPr>
        </p:nvSpPr>
        <p:spPr>
          <a:xfrm>
            <a:off x="8653375" y="4829350"/>
            <a:ext cx="490500" cy="311700"/>
          </a:xfrm>
          <a:prstGeom prst="rect">
            <a:avLst/>
          </a:prstGeom>
          <a:noFill/>
          <a:ln>
            <a:noFill/>
          </a:ln>
        </p:spPr>
        <p:txBody>
          <a:bodyPr spcFirstLastPara="1" wrap="square" lIns="91425" tIns="91425" rIns="91425" bIns="91425" anchor="t" anchorCtr="0">
            <a:noAutofit/>
          </a:bodyPr>
          <a:lstStyle>
            <a:lvl1pPr lvl="0" algn="ctr">
              <a:buNone/>
              <a:defRPr sz="800" b="1">
                <a:solidFill>
                  <a:schemeClr val="lt1"/>
                </a:solidFill>
                <a:latin typeface="Merriweather"/>
                <a:ea typeface="Merriweather"/>
                <a:cs typeface="Merriweather"/>
                <a:sym typeface="Merriweather"/>
              </a:defRPr>
            </a:lvl1pPr>
            <a:lvl2pPr lvl="1" algn="ctr">
              <a:buNone/>
              <a:defRPr sz="800" b="1">
                <a:solidFill>
                  <a:schemeClr val="lt1"/>
                </a:solidFill>
                <a:latin typeface="Merriweather"/>
                <a:ea typeface="Merriweather"/>
                <a:cs typeface="Merriweather"/>
                <a:sym typeface="Merriweather"/>
              </a:defRPr>
            </a:lvl2pPr>
            <a:lvl3pPr lvl="2" algn="ctr">
              <a:buNone/>
              <a:defRPr sz="800" b="1">
                <a:solidFill>
                  <a:schemeClr val="lt1"/>
                </a:solidFill>
                <a:latin typeface="Merriweather"/>
                <a:ea typeface="Merriweather"/>
                <a:cs typeface="Merriweather"/>
                <a:sym typeface="Merriweather"/>
              </a:defRPr>
            </a:lvl3pPr>
            <a:lvl4pPr lvl="3" algn="ctr">
              <a:buNone/>
              <a:defRPr sz="800" b="1">
                <a:solidFill>
                  <a:schemeClr val="lt1"/>
                </a:solidFill>
                <a:latin typeface="Merriweather"/>
                <a:ea typeface="Merriweather"/>
                <a:cs typeface="Merriweather"/>
                <a:sym typeface="Merriweather"/>
              </a:defRPr>
            </a:lvl4pPr>
            <a:lvl5pPr lvl="4" algn="ctr">
              <a:buNone/>
              <a:defRPr sz="800" b="1">
                <a:solidFill>
                  <a:schemeClr val="lt1"/>
                </a:solidFill>
                <a:latin typeface="Merriweather"/>
                <a:ea typeface="Merriweather"/>
                <a:cs typeface="Merriweather"/>
                <a:sym typeface="Merriweather"/>
              </a:defRPr>
            </a:lvl5pPr>
            <a:lvl6pPr lvl="5" algn="ctr">
              <a:buNone/>
              <a:defRPr sz="800" b="1">
                <a:solidFill>
                  <a:schemeClr val="lt1"/>
                </a:solidFill>
                <a:latin typeface="Merriweather"/>
                <a:ea typeface="Merriweather"/>
                <a:cs typeface="Merriweather"/>
                <a:sym typeface="Merriweather"/>
              </a:defRPr>
            </a:lvl6pPr>
            <a:lvl7pPr lvl="6" algn="ctr">
              <a:buNone/>
              <a:defRPr sz="800" b="1">
                <a:solidFill>
                  <a:schemeClr val="lt1"/>
                </a:solidFill>
                <a:latin typeface="Merriweather"/>
                <a:ea typeface="Merriweather"/>
                <a:cs typeface="Merriweather"/>
                <a:sym typeface="Merriweather"/>
              </a:defRPr>
            </a:lvl7pPr>
            <a:lvl8pPr lvl="7" algn="ctr">
              <a:buNone/>
              <a:defRPr sz="800" b="1">
                <a:solidFill>
                  <a:schemeClr val="lt1"/>
                </a:solidFill>
                <a:latin typeface="Merriweather"/>
                <a:ea typeface="Merriweather"/>
                <a:cs typeface="Merriweather"/>
                <a:sym typeface="Merriweather"/>
              </a:defRPr>
            </a:lvl8pPr>
            <a:lvl9pPr lvl="8" algn="ctr">
              <a:buNone/>
              <a:defRPr sz="800" b="1">
                <a:solidFill>
                  <a:schemeClr val="lt1"/>
                </a:solidFill>
                <a:latin typeface="Merriweather"/>
                <a:ea typeface="Merriweather"/>
                <a:cs typeface="Merriweather"/>
                <a:sym typeface="Merriweather"/>
              </a:defRPr>
            </a:lvl9pPr>
          </a:lstStyle>
          <a:p>
            <a:pPr marL="0" lvl="0" indent="0" algn="ct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 id="2147483674" r:id="rId16"/>
    <p:sldLayoutId id="2147483675" r:id="rId17"/>
    <p:sldLayoutId id="2147483676" r:id="rId18"/>
    <p:sldLayoutId id="2147483677" r:id="rId19"/>
    <p:sldLayoutId id="2147483678" r:id="rId20"/>
    <p:sldLayoutId id="2147483679" r:id="rId21"/>
    <p:sldLayoutId id="2147483680" r:id="rId22"/>
    <p:sldLayoutId id="2147483681" r:id="rId23"/>
    <p:sldLayoutId id="2147483682" r:id="rId24"/>
    <p:sldLayoutId id="2147483683" r:id="rId25"/>
    <p:sldLayoutId id="2147483684" r:id="rId26"/>
    <p:sldLayoutId id="2147483685" r:id="rId27"/>
    <p:sldLayoutId id="2147483686" r:id="rId28"/>
    <p:sldLayoutId id="2147483687" r:id="rId29"/>
    <p:sldLayoutId id="2147483688" r:id="rId30"/>
    <p:sldLayoutId id="2147483689" r:id="rId31"/>
    <p:sldLayoutId id="2147483690" r:id="rId32"/>
    <p:sldLayoutId id="2147483691" r:id="rId33"/>
    <p:sldLayoutId id="2147483692" r:id="rId34"/>
    <p:sldLayoutId id="2147483693" r:id="rId35"/>
    <p:sldLayoutId id="2147483694" r:id="rId36"/>
    <p:sldLayoutId id="2147483695" r:id="rId3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79">
          <p15:clr>
            <a:srgbClr val="E46962"/>
          </p15:clr>
        </p15:guide>
        <p15:guide id="2" pos="158">
          <p15:clr>
            <a:srgbClr val="E46962"/>
          </p15:clr>
        </p15:guide>
        <p15:guide id="3" orient="horz" pos="79">
          <p15:clr>
            <a:srgbClr val="E46962"/>
          </p15:clr>
        </p15:guide>
        <p15:guide id="4" pos="581">
          <p15:clr>
            <a:srgbClr val="E46962"/>
          </p15:clr>
        </p15:guide>
        <p15:guide id="5" pos="660">
          <p15:clr>
            <a:srgbClr val="E46962"/>
          </p15:clr>
        </p15:guide>
        <p15:guide id="6" pos="1083">
          <p15:clr>
            <a:srgbClr val="E46962"/>
          </p15:clr>
        </p15:guide>
        <p15:guide id="7" pos="1163">
          <p15:clr>
            <a:srgbClr val="E46962"/>
          </p15:clr>
        </p15:guide>
        <p15:guide id="8" pos="1585">
          <p15:clr>
            <a:srgbClr val="E46962"/>
          </p15:clr>
        </p15:guide>
        <p15:guide id="9" pos="1665">
          <p15:clr>
            <a:srgbClr val="E46962"/>
          </p15:clr>
        </p15:guide>
        <p15:guide id="10" pos="2088">
          <p15:clr>
            <a:srgbClr val="E46962"/>
          </p15:clr>
        </p15:guide>
        <p15:guide id="11" pos="2167">
          <p15:clr>
            <a:srgbClr val="E46962"/>
          </p15:clr>
        </p15:guide>
        <p15:guide id="12" pos="2590">
          <p15:clr>
            <a:srgbClr val="E46962"/>
          </p15:clr>
        </p15:guide>
        <p15:guide id="13" pos="2669">
          <p15:clr>
            <a:srgbClr val="E46962"/>
          </p15:clr>
        </p15:guide>
        <p15:guide id="14" pos="3092">
          <p15:clr>
            <a:srgbClr val="E46962"/>
          </p15:clr>
        </p15:guide>
        <p15:guide id="15" pos="3171">
          <p15:clr>
            <a:srgbClr val="E46962"/>
          </p15:clr>
        </p15:guide>
        <p15:guide id="16" pos="3594">
          <p15:clr>
            <a:srgbClr val="E46962"/>
          </p15:clr>
        </p15:guide>
        <p15:guide id="17" pos="3673">
          <p15:clr>
            <a:srgbClr val="E46962"/>
          </p15:clr>
        </p15:guide>
        <p15:guide id="18" pos="4096">
          <p15:clr>
            <a:srgbClr val="E46962"/>
          </p15:clr>
        </p15:guide>
        <p15:guide id="19" pos="4175">
          <p15:clr>
            <a:srgbClr val="E46962"/>
          </p15:clr>
        </p15:guide>
        <p15:guide id="20" pos="4598">
          <p15:clr>
            <a:srgbClr val="E46962"/>
          </p15:clr>
        </p15:guide>
        <p15:guide id="21" pos="4677">
          <p15:clr>
            <a:srgbClr val="E46962"/>
          </p15:clr>
        </p15:guide>
        <p15:guide id="22" pos="5100">
          <p15:clr>
            <a:srgbClr val="E46962"/>
          </p15:clr>
        </p15:guide>
        <p15:guide id="23" pos="5179">
          <p15:clr>
            <a:srgbClr val="E46962"/>
          </p15:clr>
        </p15:guide>
        <p15:guide id="24" pos="5602">
          <p15:clr>
            <a:srgbClr val="E46962"/>
          </p15:clr>
        </p15:guide>
        <p15:guide id="25" pos="5681">
          <p15:clr>
            <a:srgbClr val="E46962"/>
          </p15:clr>
        </p15:guide>
        <p15:guide id="26" orient="horz" pos="2961">
          <p15:clr>
            <a:srgbClr val="E46962"/>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hyperlink" Target="https://www.amherst.kent.sch.uk/attachments/download.asp?file=4464&amp;type=pdf" TargetMode="External"/><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17.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education.com/parent-pupil-resources/maths/maths-with-michael#watch" TargetMode="External"/><Relationship Id="rId2" Type="http://schemas.openxmlformats.org/officeDocument/2006/relationships/notesSlide" Target="../notesSlides/notesSlide9.xml"/><Relationship Id="rId1" Type="http://schemas.openxmlformats.org/officeDocument/2006/relationships/slideLayout" Target="../slideLayouts/slideLayout17.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hyperlink" Target="https://whiteroseeducation.com/parent-pupil-resources/maths/maths-with-michael#watch"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hiteroseeducation.com/parent-pupil-resources/maths/maths-with-michael#watch" TargetMode="External"/><Relationship Id="rId2" Type="http://schemas.openxmlformats.org/officeDocument/2006/relationships/notesSlide" Target="../notesSlides/notesSlide11.xml"/><Relationship Id="rId1" Type="http://schemas.openxmlformats.org/officeDocument/2006/relationships/slideLayout" Target="../slideLayouts/slideLayout17.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26.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26.xml"/><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23"/>
        <p:cNvGrpSpPr/>
        <p:nvPr/>
      </p:nvGrpSpPr>
      <p:grpSpPr>
        <a:xfrm>
          <a:off x="0" y="0"/>
          <a:ext cx="0" cy="0"/>
          <a:chOff x="0" y="0"/>
          <a:chExt cx="0" cy="0"/>
        </a:xfrm>
      </p:grpSpPr>
      <p:sp>
        <p:nvSpPr>
          <p:cNvPr id="424" name="Google Shape;424;p51"/>
          <p:cNvSpPr txBox="1">
            <a:spLocks noGrp="1"/>
          </p:cNvSpPr>
          <p:nvPr>
            <p:ph type="subTitle" idx="1"/>
          </p:nvPr>
        </p:nvSpPr>
        <p:spPr>
          <a:xfrm>
            <a:off x="4747800" y="4328600"/>
            <a:ext cx="4396200" cy="8004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solidFill>
                  <a:schemeClr val="lt1"/>
                </a:solidFill>
              </a:rPr>
              <a:t>Thank you for coming</a:t>
            </a:r>
            <a:endParaRPr>
              <a:solidFill>
                <a:schemeClr val="lt1"/>
              </a:solidFill>
            </a:endParaRPr>
          </a:p>
        </p:txBody>
      </p:sp>
      <p:sp>
        <p:nvSpPr>
          <p:cNvPr id="425" name="Google Shape;425;p51"/>
          <p:cNvSpPr txBox="1">
            <a:spLocks noGrp="1"/>
          </p:cNvSpPr>
          <p:nvPr>
            <p:ph type="title"/>
          </p:nvPr>
        </p:nvSpPr>
        <p:spPr>
          <a:xfrm>
            <a:off x="4745850" y="125600"/>
            <a:ext cx="4224300" cy="3085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5300"/>
              <a:t>Calculations at Amherst</a:t>
            </a:r>
            <a:endParaRPr sz="5300"/>
          </a:p>
        </p:txBody>
      </p:sp>
      <p:pic>
        <p:nvPicPr>
          <p:cNvPr id="426" name="Google Shape;426;p51"/>
          <p:cNvPicPr preferRelativeResize="0"/>
          <p:nvPr/>
        </p:nvPicPr>
        <p:blipFill>
          <a:blip r:embed="rId3">
            <a:alphaModFix/>
          </a:blip>
          <a:stretch>
            <a:fillRect/>
          </a:stretch>
        </p:blipFill>
        <p:spPr>
          <a:xfrm>
            <a:off x="6238100" y="1984275"/>
            <a:ext cx="1801750" cy="1801725"/>
          </a:xfrm>
          <a:prstGeom prst="rect">
            <a:avLst/>
          </a:prstGeom>
          <a:noFill/>
          <a:ln>
            <a:noFill/>
          </a:ln>
        </p:spPr>
      </p:pic>
      <p:pic>
        <p:nvPicPr>
          <p:cNvPr id="427" name="Google Shape;427;p51" title="jb373.jpg"/>
          <p:cNvPicPr preferRelativeResize="0">
            <a:picLocks noGrp="1"/>
          </p:cNvPicPr>
          <p:nvPr>
            <p:ph type="pic" idx="5"/>
          </p:nvPr>
        </p:nvPicPr>
        <p:blipFill rotWithShape="1">
          <a:blip r:embed="rId4">
            <a:alphaModFix/>
          </a:blip>
          <a:srcRect l="16676" r="16676"/>
          <a:stretch/>
        </p:blipFill>
        <p:spPr>
          <a:xfrm>
            <a:off x="125700" y="487925"/>
            <a:ext cx="4549200" cy="4549200"/>
          </a:xfrm>
          <a:prstGeom prst="ellipse">
            <a:avLst/>
          </a:prstGeom>
          <a:noFill/>
          <a:ln w="19050" cap="flat" cmpd="sng">
            <a:solidFill>
              <a:srgbClr val="EEEEEE"/>
            </a:solidFill>
            <a:prstDash val="solid"/>
            <a:round/>
            <a:headEnd type="none" w="sm" len="sm"/>
            <a:tailEnd type="none" w="sm" len="sm"/>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31"/>
        <p:cNvGrpSpPr/>
        <p:nvPr/>
      </p:nvGrpSpPr>
      <p:grpSpPr>
        <a:xfrm>
          <a:off x="0" y="0"/>
          <a:ext cx="0" cy="0"/>
          <a:chOff x="0" y="0"/>
          <a:chExt cx="0" cy="0"/>
        </a:xfrm>
      </p:grpSpPr>
      <p:sp>
        <p:nvSpPr>
          <p:cNvPr id="432" name="Google Shape;432;p52"/>
          <p:cNvSpPr txBox="1">
            <a:spLocks noGrp="1"/>
          </p:cNvSpPr>
          <p:nvPr>
            <p:ph type="sldNum" idx="12"/>
          </p:nvPr>
        </p:nvSpPr>
        <p:spPr>
          <a:xfrm>
            <a:off x="8572500" y="-50"/>
            <a:ext cx="571500" cy="640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2</a:t>
            </a:fld>
            <a:endParaRPr/>
          </a:p>
        </p:txBody>
      </p:sp>
      <p:sp>
        <p:nvSpPr>
          <p:cNvPr id="433" name="Google Shape;433;p52"/>
          <p:cNvSpPr txBox="1">
            <a:spLocks noGrp="1"/>
          </p:cNvSpPr>
          <p:nvPr>
            <p:ph type="title"/>
          </p:nvPr>
        </p:nvSpPr>
        <p:spPr>
          <a:xfrm>
            <a:off x="175800" y="125600"/>
            <a:ext cx="4224300" cy="1662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How would you solve these?</a:t>
            </a:r>
            <a:endParaRPr/>
          </a:p>
        </p:txBody>
      </p:sp>
      <p:sp>
        <p:nvSpPr>
          <p:cNvPr id="434" name="Google Shape;434;p52"/>
          <p:cNvSpPr txBox="1">
            <a:spLocks noGrp="1"/>
          </p:cNvSpPr>
          <p:nvPr>
            <p:ph type="body" idx="1"/>
          </p:nvPr>
        </p:nvSpPr>
        <p:spPr>
          <a:xfrm>
            <a:off x="5310250" y="183600"/>
            <a:ext cx="3649800" cy="2201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5200">
                <a:latin typeface="DM Sans Medium"/>
                <a:ea typeface="DM Sans Medium"/>
                <a:cs typeface="DM Sans Medium"/>
                <a:sym typeface="DM Sans Medium"/>
              </a:rPr>
              <a:t>345x7</a:t>
            </a:r>
            <a:endParaRPr sz="5200">
              <a:latin typeface="DM Sans Medium"/>
              <a:ea typeface="DM Sans Medium"/>
              <a:cs typeface="DM Sans Medium"/>
              <a:sym typeface="DM Sans Medium"/>
            </a:endParaRPr>
          </a:p>
          <a:p>
            <a:pPr marL="0" lvl="0" indent="0" algn="l" rtl="0">
              <a:spcBef>
                <a:spcPts val="0"/>
              </a:spcBef>
              <a:spcAft>
                <a:spcPts val="0"/>
              </a:spcAft>
              <a:buNone/>
            </a:pPr>
            <a:endParaRPr/>
          </a:p>
        </p:txBody>
      </p:sp>
      <p:sp>
        <p:nvSpPr>
          <p:cNvPr id="435" name="Google Shape;435;p52"/>
          <p:cNvSpPr txBox="1">
            <a:spLocks noGrp="1"/>
          </p:cNvSpPr>
          <p:nvPr>
            <p:ph type="body" idx="6"/>
          </p:nvPr>
        </p:nvSpPr>
        <p:spPr>
          <a:xfrm>
            <a:off x="641600" y="3144325"/>
            <a:ext cx="5344800" cy="16623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1400">
                <a:latin typeface="DM Sans Medium"/>
                <a:ea typeface="DM Sans Medium"/>
                <a:cs typeface="DM Sans Medium"/>
                <a:sym typeface="DM Sans Medium"/>
              </a:rPr>
              <a:t>   </a:t>
            </a:r>
            <a:r>
              <a:rPr lang="en" sz="5900">
                <a:latin typeface="DM Sans Medium"/>
                <a:ea typeface="DM Sans Medium"/>
                <a:cs typeface="DM Sans Medium"/>
                <a:sym typeface="DM Sans Medium"/>
              </a:rPr>
              <a:t>  99x5</a:t>
            </a:r>
            <a:endParaRPr sz="5900">
              <a:latin typeface="DM Sans Medium"/>
              <a:ea typeface="DM Sans Medium"/>
              <a:cs typeface="DM Sans Medium"/>
              <a:sym typeface="DM Sans Medium"/>
            </a:endParaRPr>
          </a:p>
          <a:p>
            <a:pPr marL="0" lvl="0" indent="0" algn="l" rtl="0">
              <a:spcBef>
                <a:spcPts val="0"/>
              </a:spcBef>
              <a:spcAft>
                <a:spcPts val="0"/>
              </a:spcAft>
              <a:buNone/>
            </a:pPr>
            <a:endParaRPr sz="1400">
              <a:latin typeface="DM Sans"/>
              <a:ea typeface="DM Sans"/>
              <a:cs typeface="DM Sans"/>
              <a:sym typeface="DM Sans"/>
            </a:endParaRPr>
          </a:p>
          <a:p>
            <a:pPr marL="0" lvl="0" indent="0" algn="l" rtl="0">
              <a:spcBef>
                <a:spcPts val="0"/>
              </a:spcBef>
              <a:spcAft>
                <a:spcPts val="0"/>
              </a:spcAft>
              <a:buNone/>
            </a:pPr>
            <a:endParaRPr/>
          </a:p>
        </p:txBody>
      </p:sp>
      <p:sp>
        <p:nvSpPr>
          <p:cNvPr id="436" name="Google Shape;436;p52"/>
          <p:cNvSpPr/>
          <p:nvPr/>
        </p:nvSpPr>
        <p:spPr>
          <a:xfrm>
            <a:off x="4334763" y="2385300"/>
            <a:ext cx="4586675" cy="2577128"/>
          </a:xfrm>
          <a:prstGeom prst="rect">
            <a:avLst/>
          </a:prstGeom>
          <a:noFill/>
          <a:ln>
            <a:noFill/>
          </a:ln>
        </p:spPr>
      </p:sp>
      <p:pic>
        <p:nvPicPr>
          <p:cNvPr id="437" name="Google Shape;437;p52"/>
          <p:cNvPicPr preferRelativeResize="0"/>
          <p:nvPr/>
        </p:nvPicPr>
        <p:blipFill>
          <a:blip r:embed="rId3">
            <a:alphaModFix/>
          </a:blip>
          <a:stretch>
            <a:fillRect/>
          </a:stretch>
        </p:blipFill>
        <p:spPr>
          <a:xfrm>
            <a:off x="4834897" y="2512372"/>
            <a:ext cx="3862158" cy="25771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41"/>
        <p:cNvGrpSpPr/>
        <p:nvPr/>
      </p:nvGrpSpPr>
      <p:grpSpPr>
        <a:xfrm>
          <a:off x="0" y="0"/>
          <a:ext cx="0" cy="0"/>
          <a:chOff x="0" y="0"/>
          <a:chExt cx="0" cy="0"/>
        </a:xfrm>
      </p:grpSpPr>
      <p:sp>
        <p:nvSpPr>
          <p:cNvPr id="442" name="Google Shape;442;p53"/>
          <p:cNvSpPr txBox="1">
            <a:spLocks noGrp="1"/>
          </p:cNvSpPr>
          <p:nvPr>
            <p:ph type="sldNum" idx="12"/>
          </p:nvPr>
        </p:nvSpPr>
        <p:spPr>
          <a:xfrm>
            <a:off x="8572500" y="-50"/>
            <a:ext cx="571500" cy="640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3</a:t>
            </a:fld>
            <a:endParaRPr/>
          </a:p>
        </p:txBody>
      </p:sp>
      <p:sp>
        <p:nvSpPr>
          <p:cNvPr id="443" name="Google Shape;443;p53"/>
          <p:cNvSpPr txBox="1">
            <a:spLocks noGrp="1"/>
          </p:cNvSpPr>
          <p:nvPr>
            <p:ph type="title"/>
          </p:nvPr>
        </p:nvSpPr>
        <p:spPr>
          <a:xfrm>
            <a:off x="175800" y="125600"/>
            <a:ext cx="8396700" cy="1662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The Formal written methods</a:t>
            </a:r>
            <a:endParaRPr/>
          </a:p>
        </p:txBody>
      </p:sp>
      <p:sp>
        <p:nvSpPr>
          <p:cNvPr id="444" name="Google Shape;444;p53"/>
          <p:cNvSpPr txBox="1">
            <a:spLocks noGrp="1"/>
          </p:cNvSpPr>
          <p:nvPr>
            <p:ph type="body" idx="1"/>
          </p:nvPr>
        </p:nvSpPr>
        <p:spPr>
          <a:xfrm>
            <a:off x="183150" y="2040750"/>
            <a:ext cx="1919700" cy="1392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2700">
                <a:solidFill>
                  <a:schemeClr val="accent2"/>
                </a:solidFill>
                <a:latin typeface="DM Sans Medium"/>
                <a:ea typeface="DM Sans Medium"/>
                <a:cs typeface="DM Sans Medium"/>
                <a:sym typeface="DM Sans Medium"/>
              </a:rPr>
              <a:t>Column Addition</a:t>
            </a:r>
            <a:endParaRPr sz="2700">
              <a:solidFill>
                <a:schemeClr val="accent2"/>
              </a:solidFill>
              <a:latin typeface="DM Sans Medium"/>
              <a:ea typeface="DM Sans Medium"/>
              <a:cs typeface="DM Sans Medium"/>
              <a:sym typeface="DM Sans Medium"/>
            </a:endParaRPr>
          </a:p>
          <a:p>
            <a:pPr marL="0" lvl="0" indent="0" algn="l" rtl="0">
              <a:spcBef>
                <a:spcPts val="0"/>
              </a:spcBef>
              <a:spcAft>
                <a:spcPts val="0"/>
              </a:spcAft>
              <a:buNone/>
            </a:pPr>
            <a:endParaRPr sz="1000">
              <a:latin typeface="Merriweather Light"/>
              <a:ea typeface="Merriweather Light"/>
              <a:cs typeface="Merriweather Light"/>
              <a:sym typeface="Merriweather Light"/>
            </a:endParaRPr>
          </a:p>
          <a:p>
            <a:pPr marL="0" lvl="0" indent="0" algn="l" rtl="0">
              <a:spcBef>
                <a:spcPts val="0"/>
              </a:spcBef>
              <a:spcAft>
                <a:spcPts val="0"/>
              </a:spcAft>
              <a:buNone/>
            </a:pPr>
            <a:endParaRPr/>
          </a:p>
        </p:txBody>
      </p:sp>
      <p:sp>
        <p:nvSpPr>
          <p:cNvPr id="445" name="Google Shape;445;p53"/>
          <p:cNvSpPr txBox="1">
            <a:spLocks noGrp="1"/>
          </p:cNvSpPr>
          <p:nvPr>
            <p:ph type="body" idx="4"/>
          </p:nvPr>
        </p:nvSpPr>
        <p:spPr>
          <a:xfrm>
            <a:off x="125700" y="3056400"/>
            <a:ext cx="2333700" cy="2087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2600">
                <a:solidFill>
                  <a:schemeClr val="accent1"/>
                </a:solidFill>
                <a:latin typeface="DM Sans Medium"/>
                <a:ea typeface="DM Sans Medium"/>
                <a:cs typeface="DM Sans Medium"/>
                <a:sym typeface="DM Sans Medium"/>
              </a:rPr>
              <a:t>Multiplication</a:t>
            </a:r>
            <a:endParaRPr sz="2600">
              <a:solidFill>
                <a:schemeClr val="accent1"/>
              </a:solidFill>
              <a:latin typeface="DM Sans Medium"/>
              <a:ea typeface="DM Sans Medium"/>
              <a:cs typeface="DM Sans Medium"/>
              <a:sym typeface="DM Sans Medium"/>
            </a:endParaRPr>
          </a:p>
          <a:p>
            <a:pPr marL="457200" lvl="0" indent="-336550" algn="l" rtl="0">
              <a:spcBef>
                <a:spcPts val="0"/>
              </a:spcBef>
              <a:spcAft>
                <a:spcPts val="0"/>
              </a:spcAft>
              <a:buSzPts val="1700"/>
              <a:buChar char="-"/>
            </a:pPr>
            <a:r>
              <a:rPr lang="en" sz="1700" b="1"/>
              <a:t>Short multiplication</a:t>
            </a:r>
            <a:endParaRPr sz="1700" b="1"/>
          </a:p>
          <a:p>
            <a:pPr marL="457200" lvl="0" indent="-336550" algn="l" rtl="0">
              <a:spcBef>
                <a:spcPts val="0"/>
              </a:spcBef>
              <a:spcAft>
                <a:spcPts val="0"/>
              </a:spcAft>
              <a:buSzPts val="1700"/>
              <a:buChar char="-"/>
            </a:pPr>
            <a:r>
              <a:rPr lang="en" sz="1700" b="1"/>
              <a:t>Long multiplication (Yr5)</a:t>
            </a:r>
            <a:endParaRPr sz="1700" b="1"/>
          </a:p>
        </p:txBody>
      </p:sp>
      <p:sp>
        <p:nvSpPr>
          <p:cNvPr id="446" name="Google Shape;446;p53"/>
          <p:cNvSpPr txBox="1">
            <a:spLocks noGrp="1"/>
          </p:cNvSpPr>
          <p:nvPr>
            <p:ph type="body" idx="5"/>
          </p:nvPr>
        </p:nvSpPr>
        <p:spPr>
          <a:xfrm>
            <a:off x="2256725" y="2018275"/>
            <a:ext cx="2142900" cy="1392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2600">
                <a:solidFill>
                  <a:schemeClr val="accent2"/>
                </a:solidFill>
                <a:latin typeface="DM Sans Medium"/>
                <a:ea typeface="DM Sans Medium"/>
                <a:cs typeface="DM Sans Medium"/>
                <a:sym typeface="DM Sans Medium"/>
              </a:rPr>
              <a:t>Column Subtraction</a:t>
            </a:r>
            <a:endParaRPr sz="2600">
              <a:solidFill>
                <a:schemeClr val="accent2"/>
              </a:solidFill>
              <a:latin typeface="DM Sans Medium"/>
              <a:ea typeface="DM Sans Medium"/>
              <a:cs typeface="DM Sans Medium"/>
              <a:sym typeface="DM Sans Medium"/>
            </a:endParaRPr>
          </a:p>
          <a:p>
            <a:pPr marL="0" lvl="0" indent="0" algn="l" rtl="0">
              <a:spcBef>
                <a:spcPts val="0"/>
              </a:spcBef>
              <a:spcAft>
                <a:spcPts val="0"/>
              </a:spcAft>
              <a:buNone/>
            </a:pPr>
            <a:endParaRPr sz="1000">
              <a:latin typeface="Merriweather Light"/>
              <a:ea typeface="Merriweather Light"/>
              <a:cs typeface="Merriweather Light"/>
              <a:sym typeface="Merriweather Light"/>
            </a:endParaRPr>
          </a:p>
          <a:p>
            <a:pPr marL="0" lvl="0" indent="0" algn="l" rtl="0">
              <a:spcBef>
                <a:spcPts val="0"/>
              </a:spcBef>
              <a:spcAft>
                <a:spcPts val="0"/>
              </a:spcAft>
              <a:buNone/>
            </a:pPr>
            <a:endParaRPr/>
          </a:p>
        </p:txBody>
      </p:sp>
      <p:sp>
        <p:nvSpPr>
          <p:cNvPr id="447" name="Google Shape;447;p53"/>
          <p:cNvSpPr txBox="1">
            <a:spLocks noGrp="1"/>
          </p:cNvSpPr>
          <p:nvPr>
            <p:ph type="body" idx="6"/>
          </p:nvPr>
        </p:nvSpPr>
        <p:spPr>
          <a:xfrm>
            <a:off x="2555850" y="3124550"/>
            <a:ext cx="1919700" cy="18147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2600">
                <a:solidFill>
                  <a:schemeClr val="accent2"/>
                </a:solidFill>
                <a:latin typeface="DM Sans Medium"/>
                <a:ea typeface="DM Sans Medium"/>
                <a:cs typeface="DM Sans Medium"/>
                <a:sym typeface="DM Sans Medium"/>
              </a:rPr>
              <a:t>Division</a:t>
            </a:r>
            <a:endParaRPr sz="2600">
              <a:solidFill>
                <a:schemeClr val="accent2"/>
              </a:solidFill>
              <a:latin typeface="DM Sans Medium"/>
              <a:ea typeface="DM Sans Medium"/>
              <a:cs typeface="DM Sans Medium"/>
              <a:sym typeface="DM Sans Medium"/>
            </a:endParaRPr>
          </a:p>
          <a:p>
            <a:pPr marL="0" lvl="0" indent="0" algn="l" rtl="0">
              <a:spcBef>
                <a:spcPts val="0"/>
              </a:spcBef>
              <a:spcAft>
                <a:spcPts val="0"/>
              </a:spcAft>
              <a:buNone/>
            </a:pPr>
            <a:endParaRPr sz="1000">
              <a:latin typeface="Merriweather Light"/>
              <a:ea typeface="Merriweather Light"/>
              <a:cs typeface="Merriweather Light"/>
              <a:sym typeface="Merriweather Light"/>
            </a:endParaRPr>
          </a:p>
          <a:p>
            <a:pPr marL="0" lvl="0" indent="0" algn="l" rtl="0">
              <a:spcBef>
                <a:spcPts val="0"/>
              </a:spcBef>
              <a:spcAft>
                <a:spcPts val="0"/>
              </a:spcAft>
              <a:buNone/>
            </a:pPr>
            <a:r>
              <a:rPr lang="en" sz="1700" b="1"/>
              <a:t>-Short division</a:t>
            </a:r>
            <a:endParaRPr sz="1700" b="1"/>
          </a:p>
          <a:p>
            <a:pPr marL="0" lvl="0" indent="0" algn="l" rtl="0">
              <a:spcBef>
                <a:spcPts val="0"/>
              </a:spcBef>
              <a:spcAft>
                <a:spcPts val="0"/>
              </a:spcAft>
              <a:buNone/>
            </a:pPr>
            <a:r>
              <a:rPr lang="en" sz="1700" b="1"/>
              <a:t>-Long division (Year 6)</a:t>
            </a:r>
            <a:r>
              <a:rPr lang="en"/>
              <a:t> </a:t>
            </a:r>
            <a:endParaRPr/>
          </a:p>
        </p:txBody>
      </p:sp>
      <p:pic>
        <p:nvPicPr>
          <p:cNvPr id="448" name="Google Shape;448;p53" title="jb417.jpg"/>
          <p:cNvPicPr preferRelativeResize="0">
            <a:picLocks noGrp="1"/>
          </p:cNvPicPr>
          <p:nvPr>
            <p:ph type="pic" idx="2"/>
          </p:nvPr>
        </p:nvPicPr>
        <p:blipFill rotWithShape="1">
          <a:blip r:embed="rId3">
            <a:alphaModFix/>
          </a:blip>
          <a:srcRect l="16676" r="16676"/>
          <a:stretch/>
        </p:blipFill>
        <p:spPr>
          <a:xfrm>
            <a:off x="5033900" y="1364900"/>
            <a:ext cx="3734400" cy="3734400"/>
          </a:xfrm>
          <a:prstGeom prst="ellipse">
            <a:avLst/>
          </a:prstGeom>
          <a:noFill/>
          <a:ln w="19050" cap="flat" cmpd="sng">
            <a:solidFill>
              <a:srgbClr val="EEEEEE"/>
            </a:solidFill>
            <a:prstDash val="solid"/>
            <a:round/>
            <a:headEnd type="none" w="sm" len="sm"/>
            <a:tailEnd type="none" w="sm" len="sm"/>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52"/>
        <p:cNvGrpSpPr/>
        <p:nvPr/>
      </p:nvGrpSpPr>
      <p:grpSpPr>
        <a:xfrm>
          <a:off x="0" y="0"/>
          <a:ext cx="0" cy="0"/>
          <a:chOff x="0" y="0"/>
          <a:chExt cx="0" cy="0"/>
        </a:xfrm>
      </p:grpSpPr>
      <p:sp>
        <p:nvSpPr>
          <p:cNvPr id="453" name="Google Shape;453;p54"/>
          <p:cNvSpPr txBox="1">
            <a:spLocks noGrp="1"/>
          </p:cNvSpPr>
          <p:nvPr>
            <p:ph type="sldNum" idx="12"/>
          </p:nvPr>
        </p:nvSpPr>
        <p:spPr>
          <a:xfrm>
            <a:off x="8572500" y="-50"/>
            <a:ext cx="571500" cy="640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4</a:t>
            </a:fld>
            <a:endParaRPr/>
          </a:p>
        </p:txBody>
      </p:sp>
      <p:sp>
        <p:nvSpPr>
          <p:cNvPr id="454" name="Google Shape;454;p54"/>
          <p:cNvSpPr txBox="1">
            <a:spLocks noGrp="1"/>
          </p:cNvSpPr>
          <p:nvPr>
            <p:ph type="title"/>
          </p:nvPr>
        </p:nvSpPr>
        <p:spPr>
          <a:xfrm>
            <a:off x="175800" y="125600"/>
            <a:ext cx="8396700" cy="1662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5500"/>
              <a:t>School calculation policy</a:t>
            </a:r>
            <a:endParaRPr sz="5500"/>
          </a:p>
        </p:txBody>
      </p:sp>
      <p:pic>
        <p:nvPicPr>
          <p:cNvPr id="455" name="Google Shape;455;p54">
            <a:hlinkClick r:id="rId3"/>
          </p:cNvPr>
          <p:cNvPicPr preferRelativeResize="0"/>
          <p:nvPr/>
        </p:nvPicPr>
        <p:blipFill>
          <a:blip r:embed="rId4">
            <a:alphaModFix/>
          </a:blip>
          <a:stretch>
            <a:fillRect/>
          </a:stretch>
        </p:blipFill>
        <p:spPr>
          <a:xfrm>
            <a:off x="175800" y="1094775"/>
            <a:ext cx="4495800" cy="1638300"/>
          </a:xfrm>
          <a:prstGeom prst="rect">
            <a:avLst/>
          </a:prstGeom>
          <a:noFill/>
          <a:ln>
            <a:noFill/>
          </a:ln>
        </p:spPr>
      </p:pic>
      <p:pic>
        <p:nvPicPr>
          <p:cNvPr id="456" name="Google Shape;456;p54"/>
          <p:cNvPicPr preferRelativeResize="0"/>
          <p:nvPr/>
        </p:nvPicPr>
        <p:blipFill>
          <a:blip r:embed="rId5">
            <a:alphaModFix/>
          </a:blip>
          <a:stretch>
            <a:fillRect/>
          </a:stretch>
        </p:blipFill>
        <p:spPr>
          <a:xfrm>
            <a:off x="292813" y="2908975"/>
            <a:ext cx="4448175" cy="1162050"/>
          </a:xfrm>
          <a:prstGeom prst="rect">
            <a:avLst/>
          </a:prstGeom>
          <a:noFill/>
          <a:ln>
            <a:noFill/>
          </a:ln>
        </p:spPr>
      </p:pic>
      <p:pic>
        <p:nvPicPr>
          <p:cNvPr id="457" name="Google Shape;457;p54"/>
          <p:cNvPicPr preferRelativeResize="0"/>
          <p:nvPr/>
        </p:nvPicPr>
        <p:blipFill>
          <a:blip r:embed="rId6">
            <a:alphaModFix/>
          </a:blip>
          <a:stretch>
            <a:fillRect/>
          </a:stretch>
        </p:blipFill>
        <p:spPr>
          <a:xfrm>
            <a:off x="5198713" y="1094775"/>
            <a:ext cx="3114675" cy="1828800"/>
          </a:xfrm>
          <a:prstGeom prst="rect">
            <a:avLst/>
          </a:prstGeom>
          <a:noFill/>
          <a:ln>
            <a:noFill/>
          </a:ln>
        </p:spPr>
      </p:pic>
      <p:pic>
        <p:nvPicPr>
          <p:cNvPr id="458" name="Google Shape;458;p54"/>
          <p:cNvPicPr preferRelativeResize="0"/>
          <p:nvPr/>
        </p:nvPicPr>
        <p:blipFill>
          <a:blip r:embed="rId7">
            <a:alphaModFix/>
          </a:blip>
          <a:stretch>
            <a:fillRect/>
          </a:stretch>
        </p:blipFill>
        <p:spPr>
          <a:xfrm>
            <a:off x="4893388" y="3075975"/>
            <a:ext cx="4098213" cy="1856796"/>
          </a:xfrm>
          <a:prstGeom prst="rect">
            <a:avLst/>
          </a:prstGeom>
          <a:noFill/>
          <a:ln>
            <a:noFill/>
          </a:ln>
        </p:spPr>
      </p:pic>
      <p:sp>
        <p:nvSpPr>
          <p:cNvPr id="459" name="Google Shape;459;p54"/>
          <p:cNvSpPr txBox="1"/>
          <p:nvPr/>
        </p:nvSpPr>
        <p:spPr>
          <a:xfrm>
            <a:off x="378700" y="4126550"/>
            <a:ext cx="4362300" cy="8574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100" u="sng">
                <a:solidFill>
                  <a:schemeClr val="hlink"/>
                </a:solidFill>
                <a:hlinkClick r:id="rId3"/>
              </a:rPr>
              <a:t>https://www.amherst.kent.sch.uk/attachments/download.asp?file=4464&amp;type=pdf</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63"/>
        <p:cNvGrpSpPr/>
        <p:nvPr/>
      </p:nvGrpSpPr>
      <p:grpSpPr>
        <a:xfrm>
          <a:off x="0" y="0"/>
          <a:ext cx="0" cy="0"/>
          <a:chOff x="0" y="0"/>
          <a:chExt cx="0" cy="0"/>
        </a:xfrm>
      </p:grpSpPr>
      <p:sp>
        <p:nvSpPr>
          <p:cNvPr id="464" name="Google Shape;464;p55"/>
          <p:cNvSpPr txBox="1">
            <a:spLocks noGrp="1"/>
          </p:cNvSpPr>
          <p:nvPr>
            <p:ph type="sldNum" idx="12"/>
          </p:nvPr>
        </p:nvSpPr>
        <p:spPr>
          <a:xfrm>
            <a:off x="8572500" y="-50"/>
            <a:ext cx="571500" cy="640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5</a:t>
            </a:fld>
            <a:endParaRPr/>
          </a:p>
        </p:txBody>
      </p:sp>
      <p:sp>
        <p:nvSpPr>
          <p:cNvPr id="465" name="Google Shape;465;p55"/>
          <p:cNvSpPr txBox="1">
            <a:spLocks noGrp="1"/>
          </p:cNvSpPr>
          <p:nvPr>
            <p:ph type="title"/>
          </p:nvPr>
        </p:nvSpPr>
        <p:spPr>
          <a:xfrm>
            <a:off x="175800" y="125600"/>
            <a:ext cx="8396700" cy="1616700"/>
          </a:xfrm>
          <a:prstGeom prst="rect">
            <a:avLst/>
          </a:prstGeom>
        </p:spPr>
        <p:txBody>
          <a:bodyPr spcFirstLastPara="1" wrap="square" lIns="91425" tIns="91425" rIns="91425" bIns="91425" anchor="t" anchorCtr="0">
            <a:noAutofit/>
          </a:bodyPr>
          <a:lstStyle/>
          <a:p>
            <a:pPr marL="0" lvl="0" indent="0" algn="ctr" rtl="0">
              <a:lnSpc>
                <a:spcPct val="100000"/>
              </a:lnSpc>
              <a:spcBef>
                <a:spcPts val="0"/>
              </a:spcBef>
              <a:spcAft>
                <a:spcPts val="0"/>
              </a:spcAft>
              <a:buNone/>
            </a:pPr>
            <a:r>
              <a:rPr lang="en" sz="5200" b="1">
                <a:solidFill>
                  <a:srgbClr val="000000"/>
                </a:solidFill>
                <a:latin typeface="Afacad Flux"/>
                <a:ea typeface="Afacad Flux"/>
                <a:cs typeface="Afacad Flux"/>
                <a:sym typeface="Afacad Flux"/>
              </a:rPr>
              <a:t>Why do we teach the methods?</a:t>
            </a:r>
            <a:endParaRPr sz="7300"/>
          </a:p>
        </p:txBody>
      </p:sp>
      <p:sp>
        <p:nvSpPr>
          <p:cNvPr id="466" name="Google Shape;466;p55"/>
          <p:cNvSpPr txBox="1">
            <a:spLocks noGrp="1"/>
          </p:cNvSpPr>
          <p:nvPr>
            <p:ph type="body" idx="1"/>
          </p:nvPr>
        </p:nvSpPr>
        <p:spPr>
          <a:xfrm>
            <a:off x="7044450" y="3319325"/>
            <a:ext cx="1929300" cy="18243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500" b="1">
                <a:latin typeface="DM Sans"/>
                <a:ea typeface="DM Sans"/>
                <a:cs typeface="DM Sans"/>
                <a:sym typeface="DM Sans"/>
              </a:rPr>
              <a:t>Arithmetic Paper in KS2 SATS</a:t>
            </a:r>
            <a:endParaRPr sz="2500" b="1">
              <a:latin typeface="DM Sans"/>
              <a:ea typeface="DM Sans"/>
              <a:cs typeface="DM Sans"/>
              <a:sym typeface="DM Sans"/>
            </a:endParaRPr>
          </a:p>
          <a:p>
            <a:pPr marL="0" lvl="0" indent="0" algn="l" rtl="0">
              <a:spcBef>
                <a:spcPts val="0"/>
              </a:spcBef>
              <a:spcAft>
                <a:spcPts val="0"/>
              </a:spcAft>
              <a:buNone/>
            </a:pPr>
            <a:endParaRPr/>
          </a:p>
        </p:txBody>
      </p:sp>
      <p:sp>
        <p:nvSpPr>
          <p:cNvPr id="467" name="Google Shape;467;p55"/>
          <p:cNvSpPr txBox="1">
            <a:spLocks noGrp="1"/>
          </p:cNvSpPr>
          <p:nvPr>
            <p:ph type="body" idx="6"/>
          </p:nvPr>
        </p:nvSpPr>
        <p:spPr>
          <a:xfrm>
            <a:off x="0" y="3163600"/>
            <a:ext cx="2385900" cy="1980000"/>
          </a:xfrm>
          <a:prstGeom prst="rect">
            <a:avLst/>
          </a:prstGeom>
        </p:spPr>
        <p:txBody>
          <a:bodyPr spcFirstLastPara="1" wrap="square" lIns="91425" tIns="91425" rIns="91425" bIns="91425" anchor="t" anchorCtr="0">
            <a:noAutofit/>
          </a:bodyPr>
          <a:lstStyle/>
          <a:p>
            <a:pPr marL="0" lvl="0" indent="0" algn="ctr" rtl="0">
              <a:lnSpc>
                <a:spcPct val="90000"/>
              </a:lnSpc>
              <a:spcBef>
                <a:spcPts val="0"/>
              </a:spcBef>
              <a:spcAft>
                <a:spcPts val="0"/>
              </a:spcAft>
              <a:buNone/>
            </a:pPr>
            <a:r>
              <a:rPr lang="en" sz="3000">
                <a:solidFill>
                  <a:srgbClr val="000000"/>
                </a:solidFill>
                <a:latin typeface="Afacad Flux SemiBold"/>
                <a:ea typeface="Afacad Flux SemiBold"/>
                <a:cs typeface="Afacad Flux SemiBold"/>
                <a:sym typeface="Afacad Flux SemiBold"/>
              </a:rPr>
              <a:t>solve calculations with larger numbers</a:t>
            </a:r>
            <a:endParaRPr sz="2800">
              <a:latin typeface="DM Sans Medium"/>
              <a:ea typeface="DM Sans Medium"/>
              <a:cs typeface="DM Sans Medium"/>
              <a:sym typeface="DM Sans Medium"/>
            </a:endParaRPr>
          </a:p>
          <a:p>
            <a:pPr marL="0" lvl="0" indent="0" algn="l" rtl="0">
              <a:spcBef>
                <a:spcPts val="0"/>
              </a:spcBef>
              <a:spcAft>
                <a:spcPts val="0"/>
              </a:spcAft>
              <a:buNone/>
            </a:pPr>
            <a:endParaRPr sz="1400">
              <a:latin typeface="DM Sans"/>
              <a:ea typeface="DM Sans"/>
              <a:cs typeface="DM Sans"/>
              <a:sym typeface="DM Sans"/>
            </a:endParaRPr>
          </a:p>
          <a:p>
            <a:pPr marL="0" lvl="0" indent="0" algn="l" rtl="0">
              <a:spcBef>
                <a:spcPts val="0"/>
              </a:spcBef>
              <a:spcAft>
                <a:spcPts val="0"/>
              </a:spcAft>
              <a:buNone/>
            </a:pPr>
            <a:r>
              <a:rPr lang="en"/>
              <a:t>.</a:t>
            </a:r>
            <a:endParaRPr/>
          </a:p>
        </p:txBody>
      </p:sp>
      <p:sp>
        <p:nvSpPr>
          <p:cNvPr id="468" name="Google Shape;468;p55"/>
          <p:cNvSpPr txBox="1">
            <a:spLocks noGrp="1"/>
          </p:cNvSpPr>
          <p:nvPr>
            <p:ph type="body" idx="7"/>
          </p:nvPr>
        </p:nvSpPr>
        <p:spPr>
          <a:xfrm>
            <a:off x="4750350" y="3319325"/>
            <a:ext cx="1929300" cy="1824300"/>
          </a:xfrm>
          <a:prstGeom prst="rect">
            <a:avLst/>
          </a:prstGeom>
        </p:spPr>
        <p:txBody>
          <a:bodyPr spcFirstLastPara="1" wrap="square" lIns="91425" tIns="91425" rIns="91425" bIns="91425" anchor="t" anchorCtr="0">
            <a:noAutofit/>
          </a:bodyPr>
          <a:lstStyle/>
          <a:p>
            <a:pPr marL="0" lvl="0" indent="0" algn="ctr" rtl="0">
              <a:lnSpc>
                <a:spcPct val="90000"/>
              </a:lnSpc>
              <a:spcBef>
                <a:spcPts val="0"/>
              </a:spcBef>
              <a:spcAft>
                <a:spcPts val="0"/>
              </a:spcAft>
              <a:buNone/>
            </a:pPr>
            <a:r>
              <a:rPr lang="en" sz="3000">
                <a:solidFill>
                  <a:srgbClr val="000000"/>
                </a:solidFill>
                <a:latin typeface="Afacad Flux SemiBold"/>
                <a:ea typeface="Afacad Flux SemiBold"/>
                <a:cs typeface="Afacad Flux SemiBold"/>
                <a:sym typeface="Afacad Flux SemiBold"/>
              </a:rPr>
              <a:t>Reinforces place value</a:t>
            </a:r>
            <a:endParaRPr sz="2800">
              <a:latin typeface="DM Sans Medium"/>
              <a:ea typeface="DM Sans Medium"/>
              <a:cs typeface="DM Sans Medium"/>
              <a:sym typeface="DM Sans Medium"/>
            </a:endParaRPr>
          </a:p>
          <a:p>
            <a:pPr marL="0" lvl="0" indent="0" algn="l" rtl="0">
              <a:spcBef>
                <a:spcPts val="0"/>
              </a:spcBef>
              <a:spcAft>
                <a:spcPts val="0"/>
              </a:spcAft>
              <a:buNone/>
            </a:pPr>
            <a:endParaRPr sz="1400">
              <a:latin typeface="DM Sans"/>
              <a:ea typeface="DM Sans"/>
              <a:cs typeface="DM Sans"/>
              <a:sym typeface="DM Sans"/>
            </a:endParaRPr>
          </a:p>
          <a:p>
            <a:pPr marL="0" lvl="0" indent="0" algn="l" rtl="0">
              <a:spcBef>
                <a:spcPts val="0"/>
              </a:spcBef>
              <a:spcAft>
                <a:spcPts val="0"/>
              </a:spcAft>
              <a:buNone/>
            </a:pPr>
            <a:endParaRPr/>
          </a:p>
        </p:txBody>
      </p:sp>
      <p:sp>
        <p:nvSpPr>
          <p:cNvPr id="469" name="Google Shape;469;p55"/>
          <p:cNvSpPr txBox="1">
            <a:spLocks noGrp="1"/>
          </p:cNvSpPr>
          <p:nvPr>
            <p:ph type="body" idx="8"/>
          </p:nvPr>
        </p:nvSpPr>
        <p:spPr>
          <a:xfrm>
            <a:off x="2443275" y="3319325"/>
            <a:ext cx="1929300" cy="1824300"/>
          </a:xfrm>
          <a:prstGeom prst="rect">
            <a:avLst/>
          </a:prstGeom>
        </p:spPr>
        <p:txBody>
          <a:bodyPr spcFirstLastPara="1" wrap="square" lIns="91425" tIns="91425" rIns="91425" bIns="91425" anchor="t" anchorCtr="0">
            <a:noAutofit/>
          </a:bodyPr>
          <a:lstStyle/>
          <a:p>
            <a:pPr marL="0" lvl="0" indent="0" algn="ctr" rtl="0">
              <a:lnSpc>
                <a:spcPct val="90000"/>
              </a:lnSpc>
              <a:spcBef>
                <a:spcPts val="0"/>
              </a:spcBef>
              <a:spcAft>
                <a:spcPts val="0"/>
              </a:spcAft>
              <a:buNone/>
            </a:pPr>
            <a:r>
              <a:rPr lang="en" sz="3000">
                <a:solidFill>
                  <a:srgbClr val="000000"/>
                </a:solidFill>
                <a:latin typeface="Afacad Flux SemiBold"/>
                <a:ea typeface="Afacad Flux SemiBold"/>
                <a:cs typeface="Afacad Flux SemiBold"/>
                <a:sym typeface="Afacad Flux SemiBold"/>
              </a:rPr>
              <a:t>Reliable and efficient</a:t>
            </a:r>
            <a:endParaRPr sz="3000">
              <a:solidFill>
                <a:srgbClr val="000000"/>
              </a:solidFill>
              <a:latin typeface="Afacad Flux SemiBold"/>
              <a:ea typeface="Afacad Flux SemiBold"/>
              <a:cs typeface="Afacad Flux SemiBold"/>
              <a:sym typeface="Afacad Flux SemiBold"/>
            </a:endParaRPr>
          </a:p>
          <a:p>
            <a:pPr marL="0" lvl="0" indent="0" algn="l" rtl="0">
              <a:spcBef>
                <a:spcPts val="0"/>
              </a:spcBef>
              <a:spcAft>
                <a:spcPts val="0"/>
              </a:spcAft>
              <a:buNone/>
            </a:pPr>
            <a:endParaRPr sz="1400">
              <a:latin typeface="DM Sans Medium"/>
              <a:ea typeface="DM Sans Medium"/>
              <a:cs typeface="DM Sans Medium"/>
              <a:sym typeface="DM Sans Medium"/>
            </a:endParaRPr>
          </a:p>
          <a:p>
            <a:pPr marL="0" lvl="0" indent="0" algn="l" rtl="0">
              <a:spcBef>
                <a:spcPts val="0"/>
              </a:spcBef>
              <a:spcAft>
                <a:spcPts val="0"/>
              </a:spcAft>
              <a:buNone/>
            </a:pPr>
            <a:endParaRPr sz="1400">
              <a:latin typeface="DM Sans"/>
              <a:ea typeface="DM Sans"/>
              <a:cs typeface="DM Sans"/>
              <a:sym typeface="DM Sans"/>
            </a:endParaRPr>
          </a:p>
          <a:p>
            <a:pPr marL="0" lvl="0" indent="0" algn="l" rtl="0">
              <a:spcBef>
                <a:spcPts val="0"/>
              </a:spcBef>
              <a:spcAft>
                <a:spcPts val="0"/>
              </a:spcAft>
              <a:buNone/>
            </a:pPr>
            <a:endParaRPr/>
          </a:p>
        </p:txBody>
      </p:sp>
      <p:pic>
        <p:nvPicPr>
          <p:cNvPr id="470" name="Google Shape;470;p55"/>
          <p:cNvPicPr preferRelativeResize="0"/>
          <p:nvPr/>
        </p:nvPicPr>
        <p:blipFill>
          <a:blip r:embed="rId3">
            <a:alphaModFix/>
          </a:blip>
          <a:stretch>
            <a:fillRect/>
          </a:stretch>
        </p:blipFill>
        <p:spPr>
          <a:xfrm>
            <a:off x="-2625" y="1112975"/>
            <a:ext cx="2212675" cy="2101675"/>
          </a:xfrm>
          <a:prstGeom prst="rect">
            <a:avLst/>
          </a:prstGeom>
          <a:noFill/>
          <a:ln>
            <a:noFill/>
          </a:ln>
        </p:spPr>
      </p:pic>
      <p:pic>
        <p:nvPicPr>
          <p:cNvPr id="471" name="Google Shape;471;p55"/>
          <p:cNvPicPr preferRelativeResize="0"/>
          <p:nvPr/>
        </p:nvPicPr>
        <p:blipFill>
          <a:blip r:embed="rId4">
            <a:alphaModFix/>
          </a:blip>
          <a:stretch>
            <a:fillRect/>
          </a:stretch>
        </p:blipFill>
        <p:spPr>
          <a:xfrm>
            <a:off x="7189150" y="1112975"/>
            <a:ext cx="1929300" cy="2101675"/>
          </a:xfrm>
          <a:prstGeom prst="rect">
            <a:avLst/>
          </a:prstGeom>
          <a:noFill/>
          <a:ln>
            <a:noFill/>
          </a:ln>
        </p:spPr>
      </p:pic>
      <p:pic>
        <p:nvPicPr>
          <p:cNvPr id="472" name="Google Shape;472;p55"/>
          <p:cNvPicPr preferRelativeResize="0"/>
          <p:nvPr/>
        </p:nvPicPr>
        <p:blipFill>
          <a:blip r:embed="rId5">
            <a:alphaModFix/>
          </a:blip>
          <a:stretch>
            <a:fillRect/>
          </a:stretch>
        </p:blipFill>
        <p:spPr>
          <a:xfrm>
            <a:off x="4527925" y="1112975"/>
            <a:ext cx="2606150" cy="2101675"/>
          </a:xfrm>
          <a:prstGeom prst="rect">
            <a:avLst/>
          </a:prstGeom>
          <a:noFill/>
          <a:ln>
            <a:noFill/>
          </a:ln>
        </p:spPr>
      </p:pic>
      <p:pic>
        <p:nvPicPr>
          <p:cNvPr id="473" name="Google Shape;473;p55"/>
          <p:cNvPicPr preferRelativeResize="0"/>
          <p:nvPr/>
        </p:nvPicPr>
        <p:blipFill>
          <a:blip r:embed="rId6">
            <a:alphaModFix/>
          </a:blip>
          <a:stretch>
            <a:fillRect/>
          </a:stretch>
        </p:blipFill>
        <p:spPr>
          <a:xfrm>
            <a:off x="2226525" y="1112975"/>
            <a:ext cx="2385900" cy="20726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77"/>
        <p:cNvGrpSpPr/>
        <p:nvPr/>
      </p:nvGrpSpPr>
      <p:grpSpPr>
        <a:xfrm>
          <a:off x="0" y="0"/>
          <a:ext cx="0" cy="0"/>
          <a:chOff x="0" y="0"/>
          <a:chExt cx="0" cy="0"/>
        </a:xfrm>
      </p:grpSpPr>
      <p:sp>
        <p:nvSpPr>
          <p:cNvPr id="478" name="Google Shape;478;p56"/>
          <p:cNvSpPr txBox="1">
            <a:spLocks noGrp="1"/>
          </p:cNvSpPr>
          <p:nvPr>
            <p:ph type="title"/>
          </p:nvPr>
        </p:nvSpPr>
        <p:spPr>
          <a:xfrm>
            <a:off x="175800" y="125600"/>
            <a:ext cx="8968200" cy="16623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3500" b="1">
                <a:latin typeface="DM Sans"/>
                <a:ea typeface="DM Sans"/>
                <a:cs typeface="DM Sans"/>
                <a:sym typeface="DM Sans"/>
              </a:rPr>
              <a:t>Before children do a calculation they should ask themselves</a:t>
            </a:r>
            <a:endParaRPr sz="3500" b="1">
              <a:latin typeface="DM Sans"/>
              <a:ea typeface="DM Sans"/>
              <a:cs typeface="DM Sans"/>
              <a:sym typeface="DM Sans"/>
            </a:endParaRPr>
          </a:p>
        </p:txBody>
      </p:sp>
      <p:sp>
        <p:nvSpPr>
          <p:cNvPr id="479" name="Google Shape;479;p56"/>
          <p:cNvSpPr txBox="1"/>
          <p:nvPr/>
        </p:nvSpPr>
        <p:spPr>
          <a:xfrm>
            <a:off x="175800" y="1249475"/>
            <a:ext cx="9018300" cy="3509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700"/>
              <a:t>• Can I do this in my head using a mental strategy? </a:t>
            </a:r>
            <a:endParaRPr sz="2700"/>
          </a:p>
          <a:p>
            <a:pPr marL="0" lvl="0" indent="0" algn="l" rtl="0">
              <a:spcBef>
                <a:spcPts val="0"/>
              </a:spcBef>
              <a:spcAft>
                <a:spcPts val="0"/>
              </a:spcAft>
              <a:buNone/>
            </a:pPr>
            <a:r>
              <a:rPr lang="en" sz="2700"/>
              <a:t>• What is the approximate answer? (estimation) </a:t>
            </a:r>
            <a:endParaRPr sz="2700"/>
          </a:p>
          <a:p>
            <a:pPr marL="0" lvl="0" indent="0" algn="l" rtl="0">
              <a:spcBef>
                <a:spcPts val="0"/>
              </a:spcBef>
              <a:spcAft>
                <a:spcPts val="0"/>
              </a:spcAft>
              <a:buNone/>
            </a:pPr>
            <a:r>
              <a:rPr lang="en" sz="2700"/>
              <a:t>• Could I do jottings to keep track of the calculation? </a:t>
            </a:r>
            <a:endParaRPr sz="2700"/>
          </a:p>
          <a:p>
            <a:pPr marL="0" lvl="0" indent="0" algn="l" rtl="0">
              <a:spcBef>
                <a:spcPts val="0"/>
              </a:spcBef>
              <a:spcAft>
                <a:spcPts val="0"/>
              </a:spcAft>
              <a:buNone/>
            </a:pPr>
            <a:r>
              <a:rPr lang="en" sz="2700"/>
              <a:t>• Can I use a picture or manipulatives to help me understand? </a:t>
            </a:r>
            <a:endParaRPr sz="2700"/>
          </a:p>
          <a:p>
            <a:pPr marL="0" lvl="0" indent="0" algn="l" rtl="0">
              <a:spcBef>
                <a:spcPts val="0"/>
              </a:spcBef>
              <a:spcAft>
                <a:spcPts val="0"/>
              </a:spcAft>
              <a:buNone/>
            </a:pPr>
            <a:r>
              <a:rPr lang="en" sz="2700"/>
              <a:t>• Do I need to use a written method to solve the calculation? </a:t>
            </a:r>
            <a:endParaRPr sz="2700"/>
          </a:p>
          <a:p>
            <a:pPr marL="0" lvl="0" indent="0" algn="l" rtl="0">
              <a:spcBef>
                <a:spcPts val="0"/>
              </a:spcBef>
              <a:spcAft>
                <a:spcPts val="0"/>
              </a:spcAft>
              <a:buNone/>
            </a:pPr>
            <a:r>
              <a:rPr lang="en" sz="2700"/>
              <a:t>• How can I check my answer is reasonable? </a:t>
            </a:r>
            <a:endParaRPr sz="27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sp>
        <p:nvSpPr>
          <p:cNvPr id="484" name="Google Shape;484;p57"/>
          <p:cNvSpPr txBox="1">
            <a:spLocks noGrp="1"/>
          </p:cNvSpPr>
          <p:nvPr>
            <p:ph type="sldNum" idx="12"/>
          </p:nvPr>
        </p:nvSpPr>
        <p:spPr>
          <a:xfrm>
            <a:off x="8653375" y="4829350"/>
            <a:ext cx="490500" cy="311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sz="800"/>
              <a:t>7</a:t>
            </a:fld>
            <a:endParaRPr sz="800"/>
          </a:p>
        </p:txBody>
      </p:sp>
      <p:sp>
        <p:nvSpPr>
          <p:cNvPr id="485" name="Google Shape;485;p57"/>
          <p:cNvSpPr txBox="1">
            <a:spLocks noGrp="1"/>
          </p:cNvSpPr>
          <p:nvPr>
            <p:ph type="body" idx="4294967295"/>
          </p:nvPr>
        </p:nvSpPr>
        <p:spPr>
          <a:xfrm>
            <a:off x="175800" y="1284700"/>
            <a:ext cx="5975100" cy="3757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2000">
                <a:latin typeface="Afacad Flux"/>
                <a:ea typeface="Afacad Flux"/>
                <a:cs typeface="Afacad Flux"/>
                <a:sym typeface="Afacad Flux"/>
              </a:rPr>
              <a:t>Using manipulatives (equipment) so pupils understand the maths behind the method when it is first introduced.</a:t>
            </a:r>
            <a:endParaRPr sz="2000">
              <a:latin typeface="Afacad Flux"/>
              <a:ea typeface="Afacad Flux"/>
              <a:cs typeface="Afacad Flux"/>
              <a:sym typeface="Afacad Flux"/>
            </a:endParaRPr>
          </a:p>
          <a:p>
            <a:pPr marL="0" lvl="0" indent="0" algn="l" rtl="0">
              <a:spcBef>
                <a:spcPts val="0"/>
              </a:spcBef>
              <a:spcAft>
                <a:spcPts val="0"/>
              </a:spcAft>
              <a:buNone/>
            </a:pPr>
            <a:endParaRPr sz="2000">
              <a:latin typeface="Afacad Flux"/>
              <a:ea typeface="Afacad Flux"/>
              <a:cs typeface="Afacad Flux"/>
              <a:sym typeface="Afacad Flux"/>
            </a:endParaRPr>
          </a:p>
          <a:p>
            <a:pPr marL="0" lvl="0" indent="0" algn="l" rtl="0">
              <a:spcBef>
                <a:spcPts val="0"/>
              </a:spcBef>
              <a:spcAft>
                <a:spcPts val="0"/>
              </a:spcAft>
              <a:buNone/>
            </a:pPr>
            <a:r>
              <a:rPr lang="en" sz="2000">
                <a:latin typeface="Afacad Flux"/>
                <a:ea typeface="Afacad Flux"/>
                <a:cs typeface="Afacad Flux"/>
                <a:sym typeface="Afacad Flux"/>
              </a:rPr>
              <a:t>Using the word </a:t>
            </a:r>
            <a:r>
              <a:rPr lang="en" sz="2000" b="1">
                <a:latin typeface="Afacad Flux"/>
                <a:ea typeface="Afacad Flux"/>
                <a:cs typeface="Afacad Flux"/>
                <a:sym typeface="Afacad Flux"/>
              </a:rPr>
              <a:t>exchanging</a:t>
            </a:r>
            <a:r>
              <a:rPr lang="en" sz="2000">
                <a:latin typeface="Afacad Flux"/>
                <a:ea typeface="Afacad Flux"/>
                <a:cs typeface="Afacad Flux"/>
                <a:sym typeface="Afacad Flux"/>
              </a:rPr>
              <a:t> rather than borrowing </a:t>
            </a:r>
            <a:endParaRPr sz="2000">
              <a:latin typeface="Afacad Flux"/>
              <a:ea typeface="Afacad Flux"/>
              <a:cs typeface="Afacad Flux"/>
              <a:sym typeface="Afacad Flux"/>
            </a:endParaRPr>
          </a:p>
          <a:p>
            <a:pPr marL="0" lvl="0" indent="0" algn="l" rtl="0">
              <a:spcBef>
                <a:spcPts val="0"/>
              </a:spcBef>
              <a:spcAft>
                <a:spcPts val="0"/>
              </a:spcAft>
              <a:buNone/>
            </a:pPr>
            <a:endParaRPr sz="2000">
              <a:latin typeface="Afacad Flux"/>
              <a:ea typeface="Afacad Flux"/>
              <a:cs typeface="Afacad Flux"/>
              <a:sym typeface="Afacad Flux"/>
            </a:endParaRPr>
          </a:p>
          <a:p>
            <a:pPr marL="0" lvl="0" indent="0" algn="l" rtl="0">
              <a:spcBef>
                <a:spcPts val="0"/>
              </a:spcBef>
              <a:spcAft>
                <a:spcPts val="0"/>
              </a:spcAft>
              <a:buNone/>
            </a:pPr>
            <a:r>
              <a:rPr lang="en" sz="2000">
                <a:latin typeface="Afacad Flux"/>
                <a:ea typeface="Afacad Flux"/>
                <a:cs typeface="Afacad Flux"/>
                <a:sym typeface="Afacad Flux"/>
              </a:rPr>
              <a:t>Using the terminology </a:t>
            </a:r>
            <a:r>
              <a:rPr lang="en" sz="2000" b="1">
                <a:latin typeface="Afacad Flux"/>
                <a:ea typeface="Afacad Flux"/>
                <a:cs typeface="Afacad Flux"/>
                <a:sym typeface="Afacad Flux"/>
              </a:rPr>
              <a:t>ones</a:t>
            </a:r>
            <a:r>
              <a:rPr lang="en" sz="2000">
                <a:latin typeface="Afacad Flux"/>
                <a:ea typeface="Afacad Flux"/>
                <a:cs typeface="Afacad Flux"/>
                <a:sym typeface="Afacad Flux"/>
              </a:rPr>
              <a:t> not using </a:t>
            </a:r>
            <a:r>
              <a:rPr lang="en" sz="2000" b="1">
                <a:latin typeface="Afacad Flux"/>
                <a:ea typeface="Afacad Flux"/>
                <a:cs typeface="Afacad Flux"/>
                <a:sym typeface="Afacad Flux"/>
              </a:rPr>
              <a:t>units</a:t>
            </a:r>
            <a:endParaRPr sz="2000" b="1">
              <a:latin typeface="Afacad Flux"/>
              <a:ea typeface="Afacad Flux"/>
              <a:cs typeface="Afacad Flux"/>
              <a:sym typeface="Afacad Flux"/>
            </a:endParaRPr>
          </a:p>
          <a:p>
            <a:pPr marL="0" lvl="0" indent="0" algn="l" rtl="0">
              <a:spcBef>
                <a:spcPts val="0"/>
              </a:spcBef>
              <a:spcAft>
                <a:spcPts val="0"/>
              </a:spcAft>
              <a:buNone/>
            </a:pPr>
            <a:endParaRPr sz="2000">
              <a:latin typeface="Afacad Flux"/>
              <a:ea typeface="Afacad Flux"/>
              <a:cs typeface="Afacad Flux"/>
              <a:sym typeface="Afacad Flux"/>
            </a:endParaRPr>
          </a:p>
          <a:p>
            <a:pPr marL="0" lvl="0" indent="0" algn="l" rtl="0">
              <a:spcBef>
                <a:spcPts val="0"/>
              </a:spcBef>
              <a:spcAft>
                <a:spcPts val="0"/>
              </a:spcAft>
              <a:buNone/>
            </a:pPr>
            <a:r>
              <a:rPr lang="en" sz="2000">
                <a:latin typeface="Afacad Flux"/>
                <a:ea typeface="Afacad Flux"/>
                <a:cs typeface="Afacad Flux"/>
                <a:sym typeface="Afacad Flux"/>
              </a:rPr>
              <a:t>Encouraging flexibility to help support pupils in choosing the most efficient method to solve a calculation</a:t>
            </a:r>
            <a:endParaRPr sz="2000">
              <a:latin typeface="Afacad Flux"/>
              <a:ea typeface="Afacad Flux"/>
              <a:cs typeface="Afacad Flux"/>
              <a:sym typeface="Afacad Flux"/>
            </a:endParaRPr>
          </a:p>
          <a:p>
            <a:pPr marL="0" lvl="0" indent="0" algn="l" rtl="0">
              <a:spcBef>
                <a:spcPts val="0"/>
              </a:spcBef>
              <a:spcAft>
                <a:spcPts val="0"/>
              </a:spcAft>
              <a:buNone/>
            </a:pPr>
            <a:endParaRPr sz="2000">
              <a:latin typeface="Afacad Flux"/>
              <a:ea typeface="Afacad Flux"/>
              <a:cs typeface="Afacad Flux"/>
              <a:sym typeface="Afacad Flux"/>
            </a:endParaRPr>
          </a:p>
          <a:p>
            <a:pPr marL="0" lvl="0" indent="0" algn="l" rtl="0">
              <a:spcBef>
                <a:spcPts val="0"/>
              </a:spcBef>
              <a:spcAft>
                <a:spcPts val="0"/>
              </a:spcAft>
              <a:buNone/>
            </a:pPr>
            <a:endParaRPr sz="2000">
              <a:latin typeface="Afacad Flux"/>
              <a:ea typeface="Afacad Flux"/>
              <a:cs typeface="Afacad Flux"/>
              <a:sym typeface="Afacad Flux"/>
            </a:endParaRPr>
          </a:p>
          <a:p>
            <a:pPr marL="0" lvl="0" indent="0" algn="l" rtl="0">
              <a:spcBef>
                <a:spcPts val="0"/>
              </a:spcBef>
              <a:spcAft>
                <a:spcPts val="0"/>
              </a:spcAft>
              <a:buNone/>
            </a:pPr>
            <a:endParaRPr sz="2000"/>
          </a:p>
        </p:txBody>
      </p:sp>
      <p:sp>
        <p:nvSpPr>
          <p:cNvPr id="486" name="Google Shape;486;p57"/>
          <p:cNvSpPr txBox="1">
            <a:spLocks noGrp="1"/>
          </p:cNvSpPr>
          <p:nvPr>
            <p:ph type="title" idx="4294967295"/>
          </p:nvPr>
        </p:nvSpPr>
        <p:spPr>
          <a:xfrm>
            <a:off x="175800" y="125600"/>
            <a:ext cx="5975100" cy="1253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4600"/>
              <a:t>How we teach the written methods.</a:t>
            </a:r>
            <a:endParaRPr sz="4600"/>
          </a:p>
        </p:txBody>
      </p:sp>
      <p:pic>
        <p:nvPicPr>
          <p:cNvPr id="487" name="Google Shape;487;p57" title="jb394.jpg"/>
          <p:cNvPicPr preferRelativeResize="0">
            <a:picLocks noGrp="1"/>
          </p:cNvPicPr>
          <p:nvPr>
            <p:ph type="pic" idx="2"/>
          </p:nvPr>
        </p:nvPicPr>
        <p:blipFill rotWithShape="1">
          <a:blip r:embed="rId3">
            <a:alphaModFix/>
          </a:blip>
          <a:srcRect l="16676" r="16676"/>
          <a:stretch/>
        </p:blipFill>
        <p:spPr>
          <a:xfrm>
            <a:off x="6256400" y="0"/>
            <a:ext cx="5143500" cy="5143500"/>
          </a:xfrm>
          <a:prstGeom prst="flowChartDelay">
            <a:avLst/>
          </a:prstGeom>
          <a:noFill/>
          <a:ln w="19050" cap="flat" cmpd="sng">
            <a:solidFill>
              <a:srgbClr val="EEEEEE"/>
            </a:solidFill>
            <a:prstDash val="solid"/>
            <a:round/>
            <a:headEnd type="none" w="sm" len="sm"/>
            <a:tailEnd type="none" w="sm" len="sm"/>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91"/>
        <p:cNvGrpSpPr/>
        <p:nvPr/>
      </p:nvGrpSpPr>
      <p:grpSpPr>
        <a:xfrm>
          <a:off x="0" y="0"/>
          <a:ext cx="0" cy="0"/>
          <a:chOff x="0" y="0"/>
          <a:chExt cx="0" cy="0"/>
        </a:xfrm>
      </p:grpSpPr>
      <p:sp>
        <p:nvSpPr>
          <p:cNvPr id="492" name="Google Shape;492;p58"/>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8</a:t>
            </a:fld>
            <a:endParaRPr/>
          </a:p>
        </p:txBody>
      </p:sp>
      <p:sp>
        <p:nvSpPr>
          <p:cNvPr id="493" name="Google Shape;493;p58"/>
          <p:cNvSpPr txBox="1">
            <a:spLocks noGrp="1"/>
          </p:cNvSpPr>
          <p:nvPr>
            <p:ph type="sldNum" idx="2"/>
          </p:nvPr>
        </p:nvSpPr>
        <p:spPr>
          <a:xfrm>
            <a:off x="8572500" y="-50"/>
            <a:ext cx="571500" cy="640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8</a:t>
            </a:fld>
            <a:endParaRPr/>
          </a:p>
        </p:txBody>
      </p:sp>
      <p:sp>
        <p:nvSpPr>
          <p:cNvPr id="494" name="Google Shape;494;p58"/>
          <p:cNvSpPr txBox="1">
            <a:spLocks noGrp="1"/>
          </p:cNvSpPr>
          <p:nvPr>
            <p:ph type="title"/>
          </p:nvPr>
        </p:nvSpPr>
        <p:spPr>
          <a:xfrm>
            <a:off x="175800" y="125600"/>
            <a:ext cx="4732500" cy="1662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Column addition</a:t>
            </a:r>
            <a:endParaRPr/>
          </a:p>
        </p:txBody>
      </p:sp>
      <p:sp>
        <p:nvSpPr>
          <p:cNvPr id="495" name="Google Shape;495;p58"/>
          <p:cNvSpPr txBox="1">
            <a:spLocks noGrp="1"/>
          </p:cNvSpPr>
          <p:nvPr>
            <p:ph type="body" idx="1"/>
          </p:nvPr>
        </p:nvSpPr>
        <p:spPr>
          <a:xfrm>
            <a:off x="175800" y="1787900"/>
            <a:ext cx="4224300" cy="2712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pic>
        <p:nvPicPr>
          <p:cNvPr id="496" name="Google Shape;496;p58"/>
          <p:cNvPicPr preferRelativeResize="0"/>
          <p:nvPr/>
        </p:nvPicPr>
        <p:blipFill>
          <a:blip r:embed="rId3">
            <a:alphaModFix/>
          </a:blip>
          <a:stretch>
            <a:fillRect/>
          </a:stretch>
        </p:blipFill>
        <p:spPr>
          <a:xfrm>
            <a:off x="251400" y="1898338"/>
            <a:ext cx="4363649" cy="2492024"/>
          </a:xfrm>
          <a:prstGeom prst="rect">
            <a:avLst/>
          </a:prstGeom>
          <a:noFill/>
          <a:ln>
            <a:noFill/>
          </a:ln>
        </p:spPr>
      </p:pic>
      <p:cxnSp>
        <p:nvCxnSpPr>
          <p:cNvPr id="497" name="Google Shape;497;p58"/>
          <p:cNvCxnSpPr/>
          <p:nvPr/>
        </p:nvCxnSpPr>
        <p:spPr>
          <a:xfrm>
            <a:off x="1991900" y="1898350"/>
            <a:ext cx="525000" cy="0"/>
          </a:xfrm>
          <a:prstGeom prst="straightConnector1">
            <a:avLst/>
          </a:prstGeom>
          <a:noFill/>
          <a:ln w="9525" cap="flat" cmpd="sng">
            <a:solidFill>
              <a:schemeClr val="dk2"/>
            </a:solidFill>
            <a:prstDash val="solid"/>
            <a:round/>
            <a:headEnd type="none" w="med" len="med"/>
            <a:tailEnd type="none" w="med" len="med"/>
          </a:ln>
        </p:spPr>
      </p:cxnSp>
      <p:pic>
        <p:nvPicPr>
          <p:cNvPr id="498" name="Google Shape;498;p58"/>
          <p:cNvPicPr preferRelativeResize="0"/>
          <p:nvPr/>
        </p:nvPicPr>
        <p:blipFill>
          <a:blip r:embed="rId4">
            <a:alphaModFix/>
          </a:blip>
          <a:stretch>
            <a:fillRect/>
          </a:stretch>
        </p:blipFill>
        <p:spPr>
          <a:xfrm>
            <a:off x="5060700" y="152400"/>
            <a:ext cx="3333750" cy="26670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02"/>
        <p:cNvGrpSpPr/>
        <p:nvPr/>
      </p:nvGrpSpPr>
      <p:grpSpPr>
        <a:xfrm>
          <a:off x="0" y="0"/>
          <a:ext cx="0" cy="0"/>
          <a:chOff x="0" y="0"/>
          <a:chExt cx="0" cy="0"/>
        </a:xfrm>
      </p:grpSpPr>
      <p:sp>
        <p:nvSpPr>
          <p:cNvPr id="503" name="Google Shape;503;p59"/>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9</a:t>
            </a:fld>
            <a:endParaRPr/>
          </a:p>
        </p:txBody>
      </p:sp>
      <p:sp>
        <p:nvSpPr>
          <p:cNvPr id="504" name="Google Shape;504;p59"/>
          <p:cNvSpPr txBox="1">
            <a:spLocks noGrp="1"/>
          </p:cNvSpPr>
          <p:nvPr>
            <p:ph type="sldNum" idx="2"/>
          </p:nvPr>
        </p:nvSpPr>
        <p:spPr>
          <a:xfrm>
            <a:off x="8572500" y="-50"/>
            <a:ext cx="571500" cy="640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9</a:t>
            </a:fld>
            <a:endParaRPr/>
          </a:p>
        </p:txBody>
      </p:sp>
      <p:sp>
        <p:nvSpPr>
          <p:cNvPr id="505" name="Google Shape;505;p59"/>
          <p:cNvSpPr txBox="1">
            <a:spLocks noGrp="1"/>
          </p:cNvSpPr>
          <p:nvPr>
            <p:ph type="title"/>
          </p:nvPr>
        </p:nvSpPr>
        <p:spPr>
          <a:xfrm>
            <a:off x="175800" y="125600"/>
            <a:ext cx="4732500" cy="1662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Column subtraction</a:t>
            </a:r>
            <a:endParaRPr/>
          </a:p>
        </p:txBody>
      </p:sp>
      <p:sp>
        <p:nvSpPr>
          <p:cNvPr id="506" name="Google Shape;506;p59"/>
          <p:cNvSpPr txBox="1">
            <a:spLocks noGrp="1"/>
          </p:cNvSpPr>
          <p:nvPr>
            <p:ph type="body" idx="1"/>
          </p:nvPr>
        </p:nvSpPr>
        <p:spPr>
          <a:xfrm>
            <a:off x="175800" y="1787900"/>
            <a:ext cx="4224300" cy="2712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u="sng">
                <a:solidFill>
                  <a:schemeClr val="hlink"/>
                </a:solidFill>
                <a:hlinkClick r:id="rId3"/>
              </a:rPr>
              <a:t>Subtraction</a:t>
            </a:r>
            <a:endParaRPr/>
          </a:p>
        </p:txBody>
      </p:sp>
      <p:pic>
        <p:nvPicPr>
          <p:cNvPr id="507" name="Google Shape;507;p59"/>
          <p:cNvPicPr preferRelativeResize="0"/>
          <p:nvPr/>
        </p:nvPicPr>
        <p:blipFill>
          <a:blip r:embed="rId4">
            <a:alphaModFix/>
          </a:blip>
          <a:stretch>
            <a:fillRect/>
          </a:stretch>
        </p:blipFill>
        <p:spPr>
          <a:xfrm>
            <a:off x="4723100" y="125604"/>
            <a:ext cx="3725400" cy="47990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11"/>
        <p:cNvGrpSpPr/>
        <p:nvPr/>
      </p:nvGrpSpPr>
      <p:grpSpPr>
        <a:xfrm>
          <a:off x="0" y="0"/>
          <a:ext cx="0" cy="0"/>
          <a:chOff x="0" y="0"/>
          <a:chExt cx="0" cy="0"/>
        </a:xfrm>
      </p:grpSpPr>
      <p:sp>
        <p:nvSpPr>
          <p:cNvPr id="512" name="Google Shape;512;p60"/>
          <p:cNvSpPr txBox="1">
            <a:spLocks noGrp="1"/>
          </p:cNvSpPr>
          <p:nvPr>
            <p:ph type="title" idx="4294967295"/>
          </p:nvPr>
        </p:nvSpPr>
        <p:spPr>
          <a:xfrm>
            <a:off x="4734100" y="477900"/>
            <a:ext cx="4224300" cy="16623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4800"/>
              <a:t>Short multiplication</a:t>
            </a:r>
            <a:endParaRPr sz="4800"/>
          </a:p>
        </p:txBody>
      </p:sp>
      <p:sp>
        <p:nvSpPr>
          <p:cNvPr id="513" name="Google Shape;513;p60"/>
          <p:cNvSpPr txBox="1">
            <a:spLocks noGrp="1"/>
          </p:cNvSpPr>
          <p:nvPr>
            <p:ph type="body" idx="4294967295"/>
          </p:nvPr>
        </p:nvSpPr>
        <p:spPr>
          <a:xfrm>
            <a:off x="5622450" y="3407325"/>
            <a:ext cx="2999400" cy="14472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800">
                <a:latin typeface="DM Sans Medium"/>
                <a:ea typeface="DM Sans Medium"/>
                <a:cs typeface="DM Sans Medium"/>
                <a:sym typeface="DM Sans Medium"/>
              </a:rPr>
              <a:t>Long multiplication in Year 6</a:t>
            </a:r>
            <a:endParaRPr sz="1500"/>
          </a:p>
        </p:txBody>
      </p:sp>
      <p:pic>
        <p:nvPicPr>
          <p:cNvPr id="514" name="Google Shape;514;p60"/>
          <p:cNvPicPr preferRelativeResize="0"/>
          <p:nvPr/>
        </p:nvPicPr>
        <p:blipFill>
          <a:blip r:embed="rId3">
            <a:alphaModFix/>
          </a:blip>
          <a:stretch>
            <a:fillRect/>
          </a:stretch>
        </p:blipFill>
        <p:spPr>
          <a:xfrm>
            <a:off x="74500" y="125600"/>
            <a:ext cx="4566400" cy="3208425"/>
          </a:xfrm>
          <a:prstGeom prst="rect">
            <a:avLst/>
          </a:prstGeom>
          <a:noFill/>
          <a:ln>
            <a:noFill/>
          </a:ln>
        </p:spPr>
      </p:pic>
      <p:sp>
        <p:nvSpPr>
          <p:cNvPr id="515" name="Google Shape;515;p60"/>
          <p:cNvSpPr txBox="1"/>
          <p:nvPr/>
        </p:nvSpPr>
        <p:spPr>
          <a:xfrm>
            <a:off x="225475" y="3504150"/>
            <a:ext cx="3088500" cy="869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solidFill>
                <a:schemeClr val="dk1"/>
              </a:solidFill>
              <a:latin typeface="Merriweather"/>
              <a:ea typeface="Merriweather"/>
              <a:cs typeface="Merriweather"/>
              <a:sym typeface="Merriweather"/>
            </a:endParaRPr>
          </a:p>
          <a:p>
            <a:pPr marL="0" lvl="0" indent="0" algn="l" rtl="0">
              <a:spcBef>
                <a:spcPts val="0"/>
              </a:spcBef>
              <a:spcAft>
                <a:spcPts val="0"/>
              </a:spcAft>
              <a:buNone/>
            </a:pPr>
            <a:r>
              <a:rPr lang="en" u="sng">
                <a:solidFill>
                  <a:schemeClr val="hlink"/>
                </a:solidFill>
                <a:latin typeface="Merriweather"/>
                <a:ea typeface="Merriweather"/>
                <a:cs typeface="Merriweather"/>
                <a:sym typeface="Merriweather"/>
                <a:hlinkClick r:id="rId4"/>
              </a:rPr>
              <a:t>Multiplication</a:t>
            </a:r>
            <a:endParaRPr>
              <a:solidFill>
                <a:schemeClr val="dk1"/>
              </a:solidFill>
              <a:latin typeface="Merriweather"/>
              <a:ea typeface="Merriweather"/>
              <a:cs typeface="Merriweather"/>
              <a:sym typeface="Merriweathe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19"/>
        <p:cNvGrpSpPr/>
        <p:nvPr/>
      </p:nvGrpSpPr>
      <p:grpSpPr>
        <a:xfrm>
          <a:off x="0" y="0"/>
          <a:ext cx="0" cy="0"/>
          <a:chOff x="0" y="0"/>
          <a:chExt cx="0" cy="0"/>
        </a:xfrm>
      </p:grpSpPr>
      <p:sp>
        <p:nvSpPr>
          <p:cNvPr id="520" name="Google Shape;520;p61"/>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11</a:t>
            </a:fld>
            <a:endParaRPr/>
          </a:p>
        </p:txBody>
      </p:sp>
      <p:sp>
        <p:nvSpPr>
          <p:cNvPr id="521" name="Google Shape;521;p61"/>
          <p:cNvSpPr txBox="1">
            <a:spLocks noGrp="1"/>
          </p:cNvSpPr>
          <p:nvPr>
            <p:ph type="sldNum" idx="2"/>
          </p:nvPr>
        </p:nvSpPr>
        <p:spPr>
          <a:xfrm>
            <a:off x="8572500" y="-50"/>
            <a:ext cx="571500" cy="640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11</a:t>
            </a:fld>
            <a:endParaRPr/>
          </a:p>
        </p:txBody>
      </p:sp>
      <p:sp>
        <p:nvSpPr>
          <p:cNvPr id="522" name="Google Shape;522;p61"/>
          <p:cNvSpPr txBox="1">
            <a:spLocks noGrp="1"/>
          </p:cNvSpPr>
          <p:nvPr>
            <p:ph type="title"/>
          </p:nvPr>
        </p:nvSpPr>
        <p:spPr>
          <a:xfrm>
            <a:off x="125700" y="77700"/>
            <a:ext cx="4224300" cy="16623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5800"/>
              <a:t>Short division</a:t>
            </a:r>
            <a:r>
              <a:rPr lang="en"/>
              <a:t> </a:t>
            </a:r>
            <a:endParaRPr/>
          </a:p>
        </p:txBody>
      </p:sp>
      <p:sp>
        <p:nvSpPr>
          <p:cNvPr id="523" name="Google Shape;523;p61"/>
          <p:cNvSpPr txBox="1">
            <a:spLocks noGrp="1"/>
          </p:cNvSpPr>
          <p:nvPr>
            <p:ph type="body" idx="1"/>
          </p:nvPr>
        </p:nvSpPr>
        <p:spPr>
          <a:xfrm>
            <a:off x="175800" y="2457450"/>
            <a:ext cx="4224300" cy="2043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u="sng">
                <a:solidFill>
                  <a:schemeClr val="hlink"/>
                </a:solidFill>
                <a:hlinkClick r:id="rId3"/>
              </a:rPr>
              <a:t>Division</a:t>
            </a:r>
            <a:endParaRPr/>
          </a:p>
        </p:txBody>
      </p:sp>
      <p:pic>
        <p:nvPicPr>
          <p:cNvPr id="524" name="Google Shape;524;p61"/>
          <p:cNvPicPr preferRelativeResize="0"/>
          <p:nvPr/>
        </p:nvPicPr>
        <p:blipFill>
          <a:blip r:embed="rId4">
            <a:alphaModFix/>
          </a:blip>
          <a:stretch>
            <a:fillRect/>
          </a:stretch>
        </p:blipFill>
        <p:spPr>
          <a:xfrm>
            <a:off x="4480700" y="469575"/>
            <a:ext cx="4537600" cy="4031176"/>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28"/>
        <p:cNvGrpSpPr/>
        <p:nvPr/>
      </p:nvGrpSpPr>
      <p:grpSpPr>
        <a:xfrm>
          <a:off x="0" y="0"/>
          <a:ext cx="0" cy="0"/>
          <a:chOff x="0" y="0"/>
          <a:chExt cx="0" cy="0"/>
        </a:xfrm>
      </p:grpSpPr>
      <p:sp>
        <p:nvSpPr>
          <p:cNvPr id="529" name="Google Shape;529;p62"/>
          <p:cNvSpPr txBox="1">
            <a:spLocks noGrp="1"/>
          </p:cNvSpPr>
          <p:nvPr>
            <p:ph type="sldNum" idx="12"/>
          </p:nvPr>
        </p:nvSpPr>
        <p:spPr>
          <a:xfrm>
            <a:off x="8572500" y="-50"/>
            <a:ext cx="571500" cy="640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12</a:t>
            </a:fld>
            <a:endParaRPr/>
          </a:p>
        </p:txBody>
      </p:sp>
      <p:sp>
        <p:nvSpPr>
          <p:cNvPr id="530" name="Google Shape;530;p62"/>
          <p:cNvSpPr txBox="1">
            <a:spLocks noGrp="1"/>
          </p:cNvSpPr>
          <p:nvPr>
            <p:ph type="title"/>
          </p:nvPr>
        </p:nvSpPr>
        <p:spPr>
          <a:xfrm>
            <a:off x="497000" y="-50"/>
            <a:ext cx="8396700" cy="16623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5600"/>
              <a:t>Promote flexibility </a:t>
            </a:r>
            <a:endParaRPr sz="5600"/>
          </a:p>
        </p:txBody>
      </p:sp>
      <p:sp>
        <p:nvSpPr>
          <p:cNvPr id="531" name="Google Shape;531;p62"/>
          <p:cNvSpPr txBox="1">
            <a:spLocks noGrp="1"/>
          </p:cNvSpPr>
          <p:nvPr>
            <p:ph type="body" idx="1"/>
          </p:nvPr>
        </p:nvSpPr>
        <p:spPr>
          <a:xfrm>
            <a:off x="4908200" y="1651475"/>
            <a:ext cx="4096800" cy="1662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2400">
                <a:latin typeface="DM Sans Medium"/>
                <a:ea typeface="DM Sans Medium"/>
                <a:cs typeface="DM Sans Medium"/>
                <a:sym typeface="DM Sans Medium"/>
              </a:rPr>
              <a:t> </a:t>
            </a:r>
            <a:endParaRPr sz="2400">
              <a:latin typeface="DM Sans Medium"/>
              <a:ea typeface="DM Sans Medium"/>
              <a:cs typeface="DM Sans Medium"/>
              <a:sym typeface="DM Sans Medium"/>
            </a:endParaRPr>
          </a:p>
          <a:p>
            <a:pPr marL="0" lvl="0" indent="0" algn="l" rtl="0">
              <a:spcBef>
                <a:spcPts val="0"/>
              </a:spcBef>
              <a:spcAft>
                <a:spcPts val="0"/>
              </a:spcAft>
              <a:buNone/>
            </a:pPr>
            <a:r>
              <a:rPr lang="en" sz="1900">
                <a:latin typeface="DM Sans"/>
                <a:ea typeface="DM Sans"/>
                <a:cs typeface="DM Sans"/>
                <a:sym typeface="DM Sans"/>
              </a:rPr>
              <a:t>Many children solved this using short division</a:t>
            </a:r>
            <a:endParaRPr sz="1900">
              <a:latin typeface="DM Sans"/>
              <a:ea typeface="DM Sans"/>
              <a:cs typeface="DM Sans"/>
              <a:sym typeface="DM Sans"/>
            </a:endParaRPr>
          </a:p>
          <a:p>
            <a:pPr marL="0" lvl="0" indent="0" algn="l" rtl="0">
              <a:spcBef>
                <a:spcPts val="0"/>
              </a:spcBef>
              <a:spcAft>
                <a:spcPts val="0"/>
              </a:spcAft>
              <a:buNone/>
            </a:pPr>
            <a:endParaRPr>
              <a:latin typeface="DM Sans"/>
              <a:ea typeface="DM Sans"/>
              <a:cs typeface="DM Sans"/>
              <a:sym typeface="DM Sans"/>
            </a:endParaRPr>
          </a:p>
        </p:txBody>
      </p:sp>
      <p:sp>
        <p:nvSpPr>
          <p:cNvPr id="532" name="Google Shape;532;p62"/>
          <p:cNvSpPr txBox="1">
            <a:spLocks noGrp="1"/>
          </p:cNvSpPr>
          <p:nvPr>
            <p:ph type="body" idx="4"/>
          </p:nvPr>
        </p:nvSpPr>
        <p:spPr>
          <a:xfrm>
            <a:off x="237600" y="3347250"/>
            <a:ext cx="4096800" cy="1662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2400">
              <a:latin typeface="DM Sans Medium"/>
              <a:ea typeface="DM Sans Medium"/>
              <a:cs typeface="DM Sans Medium"/>
              <a:sym typeface="DM Sans Medium"/>
            </a:endParaRPr>
          </a:p>
          <a:p>
            <a:pPr marL="0" lvl="0" indent="0" algn="l" rtl="0">
              <a:spcBef>
                <a:spcPts val="0"/>
              </a:spcBef>
              <a:spcAft>
                <a:spcPts val="0"/>
              </a:spcAft>
              <a:buNone/>
            </a:pPr>
            <a:r>
              <a:rPr lang="en" sz="2000">
                <a:latin typeface="DM Sans Medium"/>
                <a:ea typeface="DM Sans Medium"/>
                <a:cs typeface="DM Sans Medium"/>
                <a:sym typeface="DM Sans Medium"/>
              </a:rPr>
              <a:t>This could be solved using times table facts/ noticing patterns</a:t>
            </a:r>
            <a:r>
              <a:rPr lang="en" sz="2400">
                <a:latin typeface="DM Sans Medium"/>
                <a:ea typeface="DM Sans Medium"/>
                <a:cs typeface="DM Sans Medium"/>
                <a:sym typeface="DM Sans Medium"/>
              </a:rPr>
              <a:t> </a:t>
            </a:r>
            <a:endParaRPr sz="2400">
              <a:latin typeface="DM Sans Medium"/>
              <a:ea typeface="DM Sans Medium"/>
              <a:cs typeface="DM Sans Medium"/>
              <a:sym typeface="DM Sans Medium"/>
            </a:endParaRPr>
          </a:p>
        </p:txBody>
      </p:sp>
      <p:pic>
        <p:nvPicPr>
          <p:cNvPr id="533" name="Google Shape;533;p62"/>
          <p:cNvPicPr preferRelativeResize="0"/>
          <p:nvPr/>
        </p:nvPicPr>
        <p:blipFill>
          <a:blip r:embed="rId3">
            <a:alphaModFix/>
          </a:blip>
          <a:stretch>
            <a:fillRect/>
          </a:stretch>
        </p:blipFill>
        <p:spPr>
          <a:xfrm>
            <a:off x="125700" y="1618004"/>
            <a:ext cx="4096799" cy="1729245"/>
          </a:xfrm>
          <a:prstGeom prst="rect">
            <a:avLst/>
          </a:prstGeom>
          <a:noFill/>
          <a:ln>
            <a:noFill/>
          </a:ln>
        </p:spPr>
      </p:pic>
      <p:pic>
        <p:nvPicPr>
          <p:cNvPr id="534" name="Google Shape;534;p62"/>
          <p:cNvPicPr preferRelativeResize="0"/>
          <p:nvPr/>
        </p:nvPicPr>
        <p:blipFill>
          <a:blip r:embed="rId4">
            <a:alphaModFix/>
          </a:blip>
          <a:stretch>
            <a:fillRect/>
          </a:stretch>
        </p:blipFill>
        <p:spPr>
          <a:xfrm>
            <a:off x="4908200" y="3232293"/>
            <a:ext cx="4096799" cy="1777257"/>
          </a:xfrm>
          <a:prstGeom prst="rect">
            <a:avLst/>
          </a:prstGeom>
          <a:noFill/>
          <a:ln>
            <a:noFill/>
          </a:ln>
        </p:spPr>
      </p:pic>
      <p:sp>
        <p:nvSpPr>
          <p:cNvPr id="535" name="Google Shape;535;p62"/>
          <p:cNvSpPr txBox="1"/>
          <p:nvPr/>
        </p:nvSpPr>
        <p:spPr>
          <a:xfrm>
            <a:off x="111300" y="808975"/>
            <a:ext cx="8921400" cy="842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chemeClr val="dk1"/>
                </a:solidFill>
                <a:latin typeface="Merriweather"/>
                <a:ea typeface="Merriweather"/>
                <a:cs typeface="Merriweather"/>
                <a:sym typeface="Merriweather"/>
              </a:rPr>
              <a:t>Two examples of KS2 SATS questions from the Y6 arithmetic paper this year. Lots of children chose to answer using written methods yet this lead to errors rather than being an efficient calculator choice in this instance.</a:t>
            </a:r>
            <a:endParaRPr>
              <a:solidFill>
                <a:schemeClr val="dk1"/>
              </a:solidFill>
              <a:latin typeface="Merriweather"/>
              <a:ea typeface="Merriweather"/>
              <a:cs typeface="Merriweather"/>
              <a:sym typeface="Merriweathe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9"/>
        <p:cNvGrpSpPr/>
        <p:nvPr/>
      </p:nvGrpSpPr>
      <p:grpSpPr>
        <a:xfrm>
          <a:off x="0" y="0"/>
          <a:ext cx="0" cy="0"/>
          <a:chOff x="0" y="0"/>
          <a:chExt cx="0" cy="0"/>
        </a:xfrm>
      </p:grpSpPr>
      <p:sp>
        <p:nvSpPr>
          <p:cNvPr id="540" name="Google Shape;540;p63"/>
          <p:cNvSpPr>
            <a:spLocks noGrp="1"/>
          </p:cNvSpPr>
          <p:nvPr>
            <p:ph type="pic" idx="2"/>
          </p:nvPr>
        </p:nvSpPr>
        <p:spPr>
          <a:xfrm>
            <a:off x="0" y="1275100"/>
            <a:ext cx="4572000" cy="1939500"/>
          </a:xfrm>
          <a:prstGeom prst="rect">
            <a:avLst/>
          </a:prstGeom>
        </p:spPr>
      </p:sp>
      <p:sp>
        <p:nvSpPr>
          <p:cNvPr id="541" name="Google Shape;541;p63"/>
          <p:cNvSpPr>
            <a:spLocks noGrp="1"/>
          </p:cNvSpPr>
          <p:nvPr>
            <p:ph type="pic" idx="3"/>
          </p:nvPr>
        </p:nvSpPr>
        <p:spPr>
          <a:xfrm>
            <a:off x="4572000" y="3208650"/>
            <a:ext cx="4572000" cy="1939500"/>
          </a:xfrm>
          <a:prstGeom prst="rect">
            <a:avLst/>
          </a:prstGeom>
        </p:spPr>
      </p:sp>
      <p:sp>
        <p:nvSpPr>
          <p:cNvPr id="542" name="Google Shape;542;p63"/>
          <p:cNvSpPr txBox="1">
            <a:spLocks noGrp="1"/>
          </p:cNvSpPr>
          <p:nvPr>
            <p:ph type="title"/>
          </p:nvPr>
        </p:nvSpPr>
        <p:spPr>
          <a:xfrm>
            <a:off x="175800" y="125600"/>
            <a:ext cx="8396700" cy="1662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5000"/>
              <a:t>Other techniques taught in school</a:t>
            </a:r>
            <a:endParaRPr sz="5000"/>
          </a:p>
        </p:txBody>
      </p:sp>
      <p:sp>
        <p:nvSpPr>
          <p:cNvPr id="543" name="Google Shape;543;p63"/>
          <p:cNvSpPr txBox="1">
            <a:spLocks noGrp="1"/>
          </p:cNvSpPr>
          <p:nvPr>
            <p:ph type="body" idx="1"/>
          </p:nvPr>
        </p:nvSpPr>
        <p:spPr>
          <a:xfrm>
            <a:off x="4809600" y="1184800"/>
            <a:ext cx="4096800" cy="16623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Char char="●"/>
            </a:pPr>
            <a:r>
              <a:rPr lang="en"/>
              <a:t>Drawing a blank number line</a:t>
            </a:r>
            <a:endParaRPr/>
          </a:p>
          <a:p>
            <a:pPr marL="457200" lvl="0" indent="0" algn="l" rtl="0">
              <a:spcBef>
                <a:spcPts val="0"/>
              </a:spcBef>
              <a:spcAft>
                <a:spcPts val="0"/>
              </a:spcAft>
              <a:buNone/>
            </a:pPr>
            <a:endParaRPr/>
          </a:p>
          <a:p>
            <a:pPr marL="457200" lvl="0" indent="-342900" algn="l" rtl="0">
              <a:spcBef>
                <a:spcPts val="0"/>
              </a:spcBef>
              <a:spcAft>
                <a:spcPts val="0"/>
              </a:spcAft>
              <a:buSzPts val="1800"/>
              <a:buChar char="●"/>
            </a:pPr>
            <a:r>
              <a:rPr lang="en"/>
              <a:t>Using number bonds and times tables and multiples of 10. </a:t>
            </a:r>
            <a:endParaRPr/>
          </a:p>
          <a:p>
            <a:pPr marL="457200" lvl="0" indent="0" algn="l" rtl="0">
              <a:spcBef>
                <a:spcPts val="0"/>
              </a:spcBef>
              <a:spcAft>
                <a:spcPts val="0"/>
              </a:spcAft>
              <a:buNone/>
            </a:pPr>
            <a:endParaRPr/>
          </a:p>
          <a:p>
            <a:pPr marL="457200" lvl="0" indent="-342900" algn="l" rtl="0">
              <a:spcBef>
                <a:spcPts val="0"/>
              </a:spcBef>
              <a:spcAft>
                <a:spcPts val="0"/>
              </a:spcAft>
              <a:buSzPts val="1800"/>
              <a:buChar char="●"/>
            </a:pPr>
            <a:r>
              <a:rPr lang="en"/>
              <a:t> </a:t>
            </a:r>
            <a:r>
              <a:rPr lang="en" b="1">
                <a:latin typeface="Merriweather"/>
                <a:ea typeface="Merriweather"/>
                <a:cs typeface="Merriweather"/>
                <a:sym typeface="Merriweather"/>
              </a:rPr>
              <a:t>If I know</a:t>
            </a:r>
            <a:r>
              <a:rPr lang="en"/>
              <a:t> 5 + 13 </a:t>
            </a:r>
            <a:r>
              <a:rPr lang="en" b="1">
                <a:latin typeface="Merriweather"/>
                <a:ea typeface="Merriweather"/>
                <a:cs typeface="Merriweather"/>
                <a:sym typeface="Merriweather"/>
              </a:rPr>
              <a:t>I know</a:t>
            </a:r>
            <a:r>
              <a:rPr lang="en"/>
              <a:t> 50 +130 </a:t>
            </a:r>
            <a:endParaRPr/>
          </a:p>
        </p:txBody>
      </p:sp>
      <p:sp>
        <p:nvSpPr>
          <p:cNvPr id="544" name="Google Shape;544;p63"/>
          <p:cNvSpPr txBox="1">
            <a:spLocks noGrp="1"/>
          </p:cNvSpPr>
          <p:nvPr>
            <p:ph type="body" idx="4"/>
          </p:nvPr>
        </p:nvSpPr>
        <p:spPr>
          <a:xfrm>
            <a:off x="237600" y="3347250"/>
            <a:ext cx="4096800" cy="16623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Char char="●"/>
            </a:pPr>
            <a:r>
              <a:rPr lang="en"/>
              <a:t>Partitioning a number</a:t>
            </a:r>
            <a:endParaRPr/>
          </a:p>
          <a:p>
            <a:pPr marL="457200" lvl="0" indent="0" algn="l" rtl="0">
              <a:spcBef>
                <a:spcPts val="0"/>
              </a:spcBef>
              <a:spcAft>
                <a:spcPts val="0"/>
              </a:spcAft>
              <a:buNone/>
            </a:pPr>
            <a:endParaRPr/>
          </a:p>
          <a:p>
            <a:pPr marL="457200" lvl="0" indent="-342900" algn="l" rtl="0">
              <a:spcBef>
                <a:spcPts val="0"/>
              </a:spcBef>
              <a:spcAft>
                <a:spcPts val="0"/>
              </a:spcAft>
              <a:buSzPts val="1800"/>
              <a:buChar char="●"/>
            </a:pPr>
            <a:r>
              <a:rPr lang="en"/>
              <a:t>Using their fingers </a:t>
            </a:r>
            <a:endParaRPr/>
          </a:p>
          <a:p>
            <a:pPr marL="457200" lvl="0" indent="0" algn="l" rtl="0">
              <a:spcBef>
                <a:spcPts val="0"/>
              </a:spcBef>
              <a:spcAft>
                <a:spcPts val="0"/>
              </a:spcAft>
              <a:buNone/>
            </a:pPr>
            <a:endParaRPr/>
          </a:p>
          <a:p>
            <a:pPr marL="457200" lvl="0" indent="-342900" algn="l" rtl="0">
              <a:spcBef>
                <a:spcPts val="0"/>
              </a:spcBef>
              <a:spcAft>
                <a:spcPts val="0"/>
              </a:spcAft>
              <a:buSzPts val="1800"/>
              <a:buChar char="●"/>
            </a:pPr>
            <a:r>
              <a:rPr lang="en"/>
              <a:t>Informal jottings </a:t>
            </a:r>
            <a:endParaRPr/>
          </a:p>
        </p:txBody>
      </p:sp>
      <p:pic>
        <p:nvPicPr>
          <p:cNvPr id="545" name="Google Shape;545;p63"/>
          <p:cNvPicPr preferRelativeResize="0"/>
          <p:nvPr/>
        </p:nvPicPr>
        <p:blipFill>
          <a:blip r:embed="rId3">
            <a:alphaModFix/>
          </a:blip>
          <a:stretch>
            <a:fillRect/>
          </a:stretch>
        </p:blipFill>
        <p:spPr>
          <a:xfrm>
            <a:off x="424750" y="1587625"/>
            <a:ext cx="2963242" cy="1662300"/>
          </a:xfrm>
          <a:prstGeom prst="rect">
            <a:avLst/>
          </a:prstGeom>
          <a:noFill/>
          <a:ln>
            <a:noFill/>
          </a:ln>
        </p:spPr>
      </p:pic>
      <p:pic>
        <p:nvPicPr>
          <p:cNvPr id="546" name="Google Shape;546;p63"/>
          <p:cNvPicPr preferRelativeResize="0"/>
          <p:nvPr/>
        </p:nvPicPr>
        <p:blipFill>
          <a:blip r:embed="rId4">
            <a:alphaModFix/>
          </a:blip>
          <a:stretch>
            <a:fillRect/>
          </a:stretch>
        </p:blipFill>
        <p:spPr>
          <a:xfrm>
            <a:off x="4000499" y="3208647"/>
            <a:ext cx="4571999" cy="17456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50"/>
        <p:cNvGrpSpPr/>
        <p:nvPr/>
      </p:nvGrpSpPr>
      <p:grpSpPr>
        <a:xfrm>
          <a:off x="0" y="0"/>
          <a:ext cx="0" cy="0"/>
          <a:chOff x="0" y="0"/>
          <a:chExt cx="0" cy="0"/>
        </a:xfrm>
      </p:grpSpPr>
      <p:sp>
        <p:nvSpPr>
          <p:cNvPr id="551" name="Google Shape;551;p64"/>
          <p:cNvSpPr txBox="1">
            <a:spLocks noGrp="1"/>
          </p:cNvSpPr>
          <p:nvPr>
            <p:ph type="sldNum" idx="12"/>
          </p:nvPr>
        </p:nvSpPr>
        <p:spPr>
          <a:xfrm>
            <a:off x="8572500" y="-50"/>
            <a:ext cx="571500" cy="640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14</a:t>
            </a:fld>
            <a:endParaRPr/>
          </a:p>
        </p:txBody>
      </p:sp>
      <p:sp>
        <p:nvSpPr>
          <p:cNvPr id="552" name="Google Shape;552;p64"/>
          <p:cNvSpPr txBox="1">
            <a:spLocks noGrp="1"/>
          </p:cNvSpPr>
          <p:nvPr>
            <p:ph type="body" idx="1"/>
          </p:nvPr>
        </p:nvSpPr>
        <p:spPr>
          <a:xfrm>
            <a:off x="175800" y="640150"/>
            <a:ext cx="5872500" cy="43866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Char char="-"/>
            </a:pPr>
            <a:r>
              <a:rPr lang="en"/>
              <a:t>Promoting flexibility in calculations. Asking your child what do you think is the best method  for this</a:t>
            </a:r>
            <a:endParaRPr/>
          </a:p>
          <a:p>
            <a:pPr marL="457200" lvl="0" indent="-342900" algn="l" rtl="0">
              <a:spcBef>
                <a:spcPts val="0"/>
              </a:spcBef>
              <a:spcAft>
                <a:spcPts val="0"/>
              </a:spcAft>
              <a:buSzPts val="1800"/>
              <a:buChar char="-"/>
            </a:pPr>
            <a:r>
              <a:rPr lang="en"/>
              <a:t>Using language taught in school wherever possible (</a:t>
            </a:r>
            <a:r>
              <a:rPr lang="en" i="1"/>
              <a:t>exchangine, ones)</a:t>
            </a:r>
            <a:endParaRPr i="1"/>
          </a:p>
          <a:p>
            <a:pPr marL="457200" lvl="0" indent="-342900" algn="l" rtl="0">
              <a:spcBef>
                <a:spcPts val="0"/>
              </a:spcBef>
              <a:spcAft>
                <a:spcPts val="0"/>
              </a:spcAft>
              <a:buSzPts val="1800"/>
              <a:buChar char="-"/>
            </a:pPr>
            <a:r>
              <a:rPr lang="en"/>
              <a:t>Promoting accurate setting out with </a:t>
            </a:r>
            <a:r>
              <a:rPr lang="en" b="1">
                <a:latin typeface="Merriweather"/>
                <a:ea typeface="Merriweather"/>
                <a:cs typeface="Merriweather"/>
                <a:sym typeface="Merriweather"/>
              </a:rPr>
              <a:t>columns </a:t>
            </a:r>
            <a:r>
              <a:rPr lang="en"/>
              <a:t>set out clearly </a:t>
            </a:r>
            <a:endParaRPr/>
          </a:p>
          <a:p>
            <a:pPr marL="457200" lvl="0" indent="-342900" algn="l" rtl="0">
              <a:spcBef>
                <a:spcPts val="0"/>
              </a:spcBef>
              <a:spcAft>
                <a:spcPts val="0"/>
              </a:spcAft>
              <a:buSzPts val="1800"/>
              <a:buChar char="-"/>
            </a:pPr>
            <a:r>
              <a:rPr lang="en"/>
              <a:t>Discussing the value of digits (Is it 2 or 20?)</a:t>
            </a:r>
            <a:endParaRPr/>
          </a:p>
          <a:p>
            <a:pPr marL="457200" lvl="0" indent="-342900" algn="l" rtl="0">
              <a:spcBef>
                <a:spcPts val="0"/>
              </a:spcBef>
              <a:spcAft>
                <a:spcPts val="0"/>
              </a:spcAft>
              <a:buSzPts val="1800"/>
              <a:buChar char="-"/>
            </a:pPr>
            <a:r>
              <a:rPr lang="en"/>
              <a:t>Ask for help with MA if needed at school if your child is trying to use a different method to what you expect</a:t>
            </a:r>
            <a:endParaRPr/>
          </a:p>
          <a:p>
            <a:pPr marL="457200" lvl="0" indent="-342900" algn="l" rtl="0">
              <a:spcBef>
                <a:spcPts val="0"/>
              </a:spcBef>
              <a:spcAft>
                <a:spcPts val="0"/>
              </a:spcAft>
              <a:buSzPts val="1800"/>
              <a:buChar char="-"/>
            </a:pPr>
            <a:r>
              <a:rPr lang="en"/>
              <a:t>Trying to make real life links to maths wherever possible.</a:t>
            </a:r>
            <a:endParaRPr/>
          </a:p>
          <a:p>
            <a:pPr marL="457200" lvl="0" indent="-342900" algn="l" rtl="0">
              <a:spcBef>
                <a:spcPts val="0"/>
              </a:spcBef>
              <a:spcAft>
                <a:spcPts val="0"/>
              </a:spcAft>
              <a:buSzPts val="1800"/>
              <a:buChar char="-"/>
            </a:pPr>
            <a:r>
              <a:rPr lang="en"/>
              <a:t>Promote a love of maths and being aware of your own possible maths worries. </a:t>
            </a:r>
            <a:endParaRPr/>
          </a:p>
        </p:txBody>
      </p:sp>
      <p:sp>
        <p:nvSpPr>
          <p:cNvPr id="553" name="Google Shape;553;p64"/>
          <p:cNvSpPr txBox="1">
            <a:spLocks noGrp="1"/>
          </p:cNvSpPr>
          <p:nvPr>
            <p:ph type="title"/>
          </p:nvPr>
        </p:nvSpPr>
        <p:spPr>
          <a:xfrm>
            <a:off x="175800" y="0"/>
            <a:ext cx="5975100" cy="1662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4400"/>
              <a:t>How parents can help</a:t>
            </a:r>
            <a:endParaRPr sz="4400"/>
          </a:p>
        </p:txBody>
      </p:sp>
      <p:pic>
        <p:nvPicPr>
          <p:cNvPr id="554" name="Google Shape;554;p64"/>
          <p:cNvPicPr preferRelativeResize="0"/>
          <p:nvPr/>
        </p:nvPicPr>
        <p:blipFill>
          <a:blip r:embed="rId3">
            <a:alphaModFix/>
          </a:blip>
          <a:stretch>
            <a:fillRect/>
          </a:stretch>
        </p:blipFill>
        <p:spPr>
          <a:xfrm>
            <a:off x="6048301" y="2707025"/>
            <a:ext cx="3046674" cy="2111472"/>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58"/>
        <p:cNvGrpSpPr/>
        <p:nvPr/>
      </p:nvGrpSpPr>
      <p:grpSpPr>
        <a:xfrm>
          <a:off x="0" y="0"/>
          <a:ext cx="0" cy="0"/>
          <a:chOff x="0" y="0"/>
          <a:chExt cx="0" cy="0"/>
        </a:xfrm>
      </p:grpSpPr>
      <p:sp>
        <p:nvSpPr>
          <p:cNvPr id="559" name="Google Shape;559;p65"/>
          <p:cNvSpPr>
            <a:spLocks noGrp="1"/>
          </p:cNvSpPr>
          <p:nvPr>
            <p:ph type="pic" idx="3"/>
          </p:nvPr>
        </p:nvSpPr>
        <p:spPr>
          <a:xfrm>
            <a:off x="2286000" y="4500618"/>
            <a:ext cx="571500" cy="642900"/>
          </a:xfrm>
          <a:prstGeom prst="rect">
            <a:avLst/>
          </a:prstGeom>
        </p:spPr>
      </p:sp>
      <p:sp>
        <p:nvSpPr>
          <p:cNvPr id="560" name="Google Shape;560;p65"/>
          <p:cNvSpPr txBox="1">
            <a:spLocks noGrp="1"/>
          </p:cNvSpPr>
          <p:nvPr>
            <p:ph type="body" idx="1"/>
          </p:nvPr>
        </p:nvSpPr>
        <p:spPr>
          <a:xfrm>
            <a:off x="5392450" y="1366800"/>
            <a:ext cx="3625800" cy="3393900"/>
          </a:xfrm>
          <a:prstGeom prst="rect">
            <a:avLst/>
          </a:prstGeom>
        </p:spPr>
        <p:txBody>
          <a:bodyPr spcFirstLastPara="1" wrap="square" lIns="91425" tIns="91425" rIns="91425" bIns="91425" anchor="t" anchorCtr="0">
            <a:noAutofit/>
          </a:bodyPr>
          <a:lstStyle/>
          <a:p>
            <a:pPr marL="457200" lvl="0" indent="-349250" algn="l" rtl="0">
              <a:spcBef>
                <a:spcPts val="0"/>
              </a:spcBef>
              <a:spcAft>
                <a:spcPts val="0"/>
              </a:spcAft>
              <a:buSzPts val="1900"/>
              <a:buChar char="●"/>
            </a:pPr>
            <a:r>
              <a:rPr lang="en" sz="1900"/>
              <a:t>Play a game</a:t>
            </a:r>
            <a:endParaRPr sz="1900"/>
          </a:p>
          <a:p>
            <a:pPr marL="457200" lvl="0" indent="-349250" algn="l" rtl="0">
              <a:spcBef>
                <a:spcPts val="0"/>
              </a:spcBef>
              <a:spcAft>
                <a:spcPts val="0"/>
              </a:spcAft>
              <a:buSzPts val="1900"/>
              <a:buChar char="●"/>
            </a:pPr>
            <a:r>
              <a:rPr lang="en" sz="1900"/>
              <a:t>Enjoy working alongside your child.</a:t>
            </a:r>
            <a:endParaRPr sz="1900"/>
          </a:p>
          <a:p>
            <a:pPr marL="457200" lvl="0" indent="-349250" algn="l" rtl="0">
              <a:spcBef>
                <a:spcPts val="0"/>
              </a:spcBef>
              <a:spcAft>
                <a:spcPts val="0"/>
              </a:spcAft>
              <a:buSzPts val="1900"/>
              <a:buChar char="●"/>
            </a:pPr>
            <a:r>
              <a:rPr lang="en" sz="1900"/>
              <a:t>Ask them to explain the game to you.</a:t>
            </a:r>
            <a:endParaRPr sz="1900"/>
          </a:p>
          <a:p>
            <a:pPr marL="457200" lvl="0" indent="-349250" algn="l" rtl="0">
              <a:spcBef>
                <a:spcPts val="0"/>
              </a:spcBef>
              <a:spcAft>
                <a:spcPts val="0"/>
              </a:spcAft>
              <a:buSzPts val="1900"/>
              <a:buChar char="●"/>
            </a:pPr>
            <a:r>
              <a:rPr lang="en" sz="1900"/>
              <a:t>Check their calculations.</a:t>
            </a:r>
            <a:endParaRPr sz="1900"/>
          </a:p>
          <a:p>
            <a:pPr marL="457200" lvl="0" indent="-349250" algn="l" rtl="0">
              <a:spcBef>
                <a:spcPts val="0"/>
              </a:spcBef>
              <a:spcAft>
                <a:spcPts val="0"/>
              </a:spcAft>
              <a:buSzPts val="1900"/>
              <a:buChar char="●"/>
            </a:pPr>
            <a:r>
              <a:rPr lang="en" sz="1900"/>
              <a:t>Try to beat them!</a:t>
            </a:r>
            <a:endParaRPr sz="1900"/>
          </a:p>
          <a:p>
            <a:pPr marL="457200" lvl="0" indent="-349250" algn="l" rtl="0">
              <a:spcBef>
                <a:spcPts val="0"/>
              </a:spcBef>
              <a:spcAft>
                <a:spcPts val="0"/>
              </a:spcAft>
              <a:buSzPts val="1900"/>
              <a:buChar char="●"/>
            </a:pPr>
            <a:r>
              <a:rPr lang="en" sz="1900"/>
              <a:t>Year 3- Number bonds to 10</a:t>
            </a:r>
            <a:endParaRPr sz="1900"/>
          </a:p>
          <a:p>
            <a:pPr marL="457200" lvl="0" indent="-349250" algn="l" rtl="0">
              <a:spcBef>
                <a:spcPts val="0"/>
              </a:spcBef>
              <a:spcAft>
                <a:spcPts val="0"/>
              </a:spcAft>
              <a:buSzPts val="1900"/>
              <a:buChar char="●"/>
            </a:pPr>
            <a:r>
              <a:rPr lang="en" sz="1900"/>
              <a:t>Year 4- Column addition</a:t>
            </a:r>
            <a:endParaRPr sz="1900"/>
          </a:p>
        </p:txBody>
      </p:sp>
      <p:sp>
        <p:nvSpPr>
          <p:cNvPr id="561" name="Google Shape;561;p65"/>
          <p:cNvSpPr txBox="1">
            <a:spLocks noGrp="1"/>
          </p:cNvSpPr>
          <p:nvPr>
            <p:ph type="title"/>
          </p:nvPr>
        </p:nvSpPr>
        <p:spPr>
          <a:xfrm>
            <a:off x="175800" y="125600"/>
            <a:ext cx="8565600" cy="10065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In the classrooms</a:t>
            </a:r>
            <a:endParaRPr/>
          </a:p>
        </p:txBody>
      </p:sp>
      <p:pic>
        <p:nvPicPr>
          <p:cNvPr id="562" name="Google Shape;562;p65"/>
          <p:cNvPicPr preferRelativeResize="0"/>
          <p:nvPr/>
        </p:nvPicPr>
        <p:blipFill>
          <a:blip r:embed="rId3">
            <a:alphaModFix/>
          </a:blip>
          <a:stretch>
            <a:fillRect/>
          </a:stretch>
        </p:blipFill>
        <p:spPr>
          <a:xfrm>
            <a:off x="200375" y="1453225"/>
            <a:ext cx="4884452" cy="3248150"/>
          </a:xfrm>
          <a:prstGeom prst="rect">
            <a:avLst/>
          </a:prstGeom>
          <a:noFill/>
          <a:ln>
            <a:noFill/>
          </a:ln>
        </p:spPr>
      </p:pic>
    </p:spTree>
  </p:cSld>
  <p:clrMapOvr>
    <a:masterClrMapping/>
  </p:clrMapOvr>
</p:sld>
</file>

<file path=ppt/theme/theme1.xml><?xml version="1.0" encoding="utf-8"?>
<a:theme xmlns:a="http://schemas.openxmlformats.org/drawingml/2006/main" name="Slate">
  <a:themeElements>
    <a:clrScheme name="Slate">
      <a:dk1>
        <a:srgbClr val="FFFFFF"/>
      </a:dk1>
      <a:lt1>
        <a:srgbClr val="37474F"/>
      </a:lt1>
      <a:dk2>
        <a:srgbClr val="9E9E9E"/>
      </a:dk2>
      <a:lt2>
        <a:srgbClr val="E0E0E0"/>
      </a:lt2>
      <a:accent1>
        <a:srgbClr val="616161"/>
      </a:accent1>
      <a:accent2>
        <a:srgbClr val="78909C"/>
      </a:accent2>
      <a:accent3>
        <a:srgbClr val="CACACA"/>
      </a:accent3>
      <a:accent4>
        <a:srgbClr val="64FFDA"/>
      </a:accent4>
      <a:accent5>
        <a:srgbClr val="FFD966"/>
      </a:accent5>
      <a:accent6>
        <a:srgbClr val="F5F5F5"/>
      </a:accent6>
      <a:hlink>
        <a:srgbClr val="FFD966"/>
      </a:hlink>
      <a:folHlink>
        <a:srgbClr val="FFD96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Product Service Offering">
  <a:themeElements>
    <a:clrScheme name="Simple Light">
      <a:dk1>
        <a:srgbClr val="001225"/>
      </a:dk1>
      <a:lt1>
        <a:srgbClr val="F1F2F7"/>
      </a:lt1>
      <a:dk2>
        <a:srgbClr val="F1F2F7"/>
      </a:dk2>
      <a:lt2>
        <a:srgbClr val="E3E4E7"/>
      </a:lt2>
      <a:accent1>
        <a:srgbClr val="5E00EB"/>
      </a:accent1>
      <a:accent2>
        <a:srgbClr val="761AFF"/>
      </a:accent2>
      <a:accent3>
        <a:srgbClr val="002142"/>
      </a:accent3>
      <a:accent4>
        <a:srgbClr val="001225"/>
      </a:accent4>
      <a:accent5>
        <a:srgbClr val="C9A4FF"/>
      </a:accent5>
      <a:accent6>
        <a:srgbClr val="B98AFF"/>
      </a:accent6>
      <a:hlink>
        <a:srgbClr val="5E00EB"/>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626</Words>
  <Application>Microsoft Office PowerPoint</Application>
  <PresentationFormat>On-screen Show (16:9)</PresentationFormat>
  <Paragraphs>112</Paragraphs>
  <Slides>15</Slides>
  <Notes>15</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15</vt:i4>
      </vt:variant>
    </vt:vector>
  </HeadingPairs>
  <TitlesOfParts>
    <vt:vector size="28" baseType="lpstr">
      <vt:lpstr>DM Sans Medium</vt:lpstr>
      <vt:lpstr>DM Sans SemiBold</vt:lpstr>
      <vt:lpstr>Afacad Flux SemiBold</vt:lpstr>
      <vt:lpstr>Afacad Flux</vt:lpstr>
      <vt:lpstr>DM Sans</vt:lpstr>
      <vt:lpstr>Average</vt:lpstr>
      <vt:lpstr>Merriweather</vt:lpstr>
      <vt:lpstr>Merriweather Light</vt:lpstr>
      <vt:lpstr>Arial</vt:lpstr>
      <vt:lpstr>Oswald</vt:lpstr>
      <vt:lpstr>Roboto</vt:lpstr>
      <vt:lpstr>Slate</vt:lpstr>
      <vt:lpstr>Product Service Offering</vt:lpstr>
      <vt:lpstr>Calculations at Amherst</vt:lpstr>
      <vt:lpstr>How would you solve these?</vt:lpstr>
      <vt:lpstr>The Formal written methods</vt:lpstr>
      <vt:lpstr>School calculation policy</vt:lpstr>
      <vt:lpstr>Why do we teach the methods?</vt:lpstr>
      <vt:lpstr>Before children do a calculation they should ask themselves</vt:lpstr>
      <vt:lpstr>How we teach the written methods.</vt:lpstr>
      <vt:lpstr>Column addition</vt:lpstr>
      <vt:lpstr>Column subtraction</vt:lpstr>
      <vt:lpstr>Short multiplication</vt:lpstr>
      <vt:lpstr>Short division </vt:lpstr>
      <vt:lpstr>Promote flexibility </vt:lpstr>
      <vt:lpstr>Other techniques taught in school</vt:lpstr>
      <vt:lpstr>How parents can help</vt:lpstr>
      <vt:lpstr>In the classrooms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Calculations at Amherst</dc:title>
  <dc:creator>T Jones</dc:creator>
  <cp:lastModifiedBy>T Jones</cp:lastModifiedBy>
  <cp:revision>1</cp:revision>
  <dcterms:modified xsi:type="dcterms:W3CDTF">2026-10-02T09:16:26Z</dcterms:modified>
</cp:coreProperties>
</file>